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fntdata" ContentType="application/x-fontdata"/>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56.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Masters/notesMaster1.xml" ContentType="application/vnd.openxmlformats-officedocument.presentationml.notesMaster+xml"/>
  <Override PartName="/ppt/diagrams/layout10.xml" ContentType="application/vnd.openxmlformats-officedocument.drawingml.diagramLayout+xml"/>
  <Override PartName="/ppt/diagrams/quickStyle10.xml" ContentType="application/vnd.openxmlformats-officedocument.drawingml.diagramStyle+xml"/>
  <Override PartName="/ppt/theme/theme1.xml" ContentType="application/vnd.openxmlformats-officedocument.theme+xml"/>
  <Override PartName="/ppt/diagrams/colors10.xml" ContentType="application/vnd.openxmlformats-officedocument.drawingml.diagramColors+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rawing13.xml" ContentType="application/vnd.ms-office.drawingml.diagramDrawing+xml"/>
  <Override PartName="/ppt/diagrams/drawing10.xml" ContentType="application/vnd.ms-office.drawingml.diagramDrawing+xml"/>
  <Override PartName="/ppt/diagrams/layout8.xml" ContentType="application/vnd.openxmlformats-officedocument.drawingml.diagramLayout+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layout7.xml" ContentType="application/vnd.openxmlformats-officedocument.drawingml.diagramLayout+xml"/>
  <Override PartName="/ppt/diagrams/quickStyle8.xml" ContentType="application/vnd.openxmlformats-officedocument.drawingml.diagramStyle+xml"/>
  <Override PartName="/ppt/diagrams/colors7.xml" ContentType="application/vnd.openxmlformats-officedocument.drawingml.diagramColors+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colors8.xml" ContentType="application/vnd.openxmlformats-officedocument.drawingml.diagramColors+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quickStyle7.xml" ContentType="application/vnd.openxmlformats-officedocument.drawingml.diagramStyle+xml"/>
  <Override PartName="/ppt/diagrams/drawing8.xml" ContentType="application/vnd.ms-office.drawingml.diagramDrawing+xml"/>
  <Override PartName="/ppt/diagrams/drawing7.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111"/>
  </p:notesMasterIdLst>
  <p:sldIdLst>
    <p:sldId id="256" r:id="rId3"/>
    <p:sldId id="257" r:id="rId4"/>
    <p:sldId id="258" r:id="rId5"/>
    <p:sldId id="320" r:id="rId6"/>
    <p:sldId id="259" r:id="rId7"/>
    <p:sldId id="317" r:id="rId8"/>
    <p:sldId id="260" r:id="rId9"/>
    <p:sldId id="261" r:id="rId10"/>
    <p:sldId id="262" r:id="rId11"/>
    <p:sldId id="265" r:id="rId12"/>
    <p:sldId id="263" r:id="rId13"/>
    <p:sldId id="327" r:id="rId14"/>
    <p:sldId id="330" r:id="rId15"/>
    <p:sldId id="325" r:id="rId16"/>
    <p:sldId id="331" r:id="rId17"/>
    <p:sldId id="266" r:id="rId18"/>
    <p:sldId id="332" r:id="rId19"/>
    <p:sldId id="353" r:id="rId20"/>
    <p:sldId id="354" r:id="rId21"/>
    <p:sldId id="355" r:id="rId22"/>
    <p:sldId id="333" r:id="rId23"/>
    <p:sldId id="356" r:id="rId24"/>
    <p:sldId id="357" r:id="rId25"/>
    <p:sldId id="358" r:id="rId26"/>
    <p:sldId id="359" r:id="rId27"/>
    <p:sldId id="360" r:id="rId28"/>
    <p:sldId id="361" r:id="rId29"/>
    <p:sldId id="363" r:id="rId30"/>
    <p:sldId id="362" r:id="rId31"/>
    <p:sldId id="364" r:id="rId32"/>
    <p:sldId id="366" r:id="rId33"/>
    <p:sldId id="365" r:id="rId34"/>
    <p:sldId id="338" r:id="rId35"/>
    <p:sldId id="367" r:id="rId36"/>
    <p:sldId id="344" r:id="rId37"/>
    <p:sldId id="267" r:id="rId38"/>
    <p:sldId id="379" r:id="rId39"/>
    <p:sldId id="328" r:id="rId40"/>
    <p:sldId id="334" r:id="rId41"/>
    <p:sldId id="346" r:id="rId42"/>
    <p:sldId id="347" r:id="rId43"/>
    <p:sldId id="348" r:id="rId44"/>
    <p:sldId id="349" r:id="rId45"/>
    <p:sldId id="345" r:id="rId46"/>
    <p:sldId id="335" r:id="rId47"/>
    <p:sldId id="336" r:id="rId48"/>
    <p:sldId id="337" r:id="rId49"/>
    <p:sldId id="380" r:id="rId50"/>
    <p:sldId id="370" r:id="rId51"/>
    <p:sldId id="329" r:id="rId52"/>
    <p:sldId id="340" r:id="rId53"/>
    <p:sldId id="350" r:id="rId54"/>
    <p:sldId id="383" r:id="rId55"/>
    <p:sldId id="384" r:id="rId56"/>
    <p:sldId id="323" r:id="rId57"/>
    <p:sldId id="279" r:id="rId58"/>
    <p:sldId id="371" r:id="rId59"/>
    <p:sldId id="281" r:id="rId60"/>
    <p:sldId id="373" r:id="rId61"/>
    <p:sldId id="381" r:id="rId62"/>
    <p:sldId id="376" r:id="rId63"/>
    <p:sldId id="377" r:id="rId64"/>
    <p:sldId id="374" r:id="rId65"/>
    <p:sldId id="280" r:id="rId66"/>
    <p:sldId id="282" r:id="rId67"/>
    <p:sldId id="382" r:id="rId68"/>
    <p:sldId id="283" r:id="rId69"/>
    <p:sldId id="324" r:id="rId70"/>
    <p:sldId id="385" r:id="rId71"/>
    <p:sldId id="386" r:id="rId72"/>
    <p:sldId id="285" r:id="rId73"/>
    <p:sldId id="286" r:id="rId74"/>
    <p:sldId id="287" r:id="rId75"/>
    <p:sldId id="288" r:id="rId76"/>
    <p:sldId id="290" r:id="rId77"/>
    <p:sldId id="289" r:id="rId78"/>
    <p:sldId id="291" r:id="rId79"/>
    <p:sldId id="292" r:id="rId80"/>
    <p:sldId id="293" r:id="rId81"/>
    <p:sldId id="294" r:id="rId82"/>
    <p:sldId id="296" r:id="rId83"/>
    <p:sldId id="390" r:id="rId84"/>
    <p:sldId id="395" r:id="rId85"/>
    <p:sldId id="393" r:id="rId86"/>
    <p:sldId id="396" r:id="rId87"/>
    <p:sldId id="397" r:id="rId88"/>
    <p:sldId id="295" r:id="rId89"/>
    <p:sldId id="399" r:id="rId90"/>
    <p:sldId id="398" r:id="rId91"/>
    <p:sldId id="298" r:id="rId92"/>
    <p:sldId id="387" r:id="rId93"/>
    <p:sldId id="388" r:id="rId94"/>
    <p:sldId id="391" r:id="rId95"/>
    <p:sldId id="400" r:id="rId96"/>
    <p:sldId id="389" r:id="rId97"/>
    <p:sldId id="300" r:id="rId98"/>
    <p:sldId id="302" r:id="rId99"/>
    <p:sldId id="401" r:id="rId100"/>
    <p:sldId id="303" r:id="rId101"/>
    <p:sldId id="304" r:id="rId102"/>
    <p:sldId id="402" r:id="rId103"/>
    <p:sldId id="305" r:id="rId104"/>
    <p:sldId id="351" r:id="rId105"/>
    <p:sldId id="311" r:id="rId106"/>
    <p:sldId id="403" r:id="rId107"/>
    <p:sldId id="404" r:id="rId108"/>
    <p:sldId id="308" r:id="rId109"/>
    <p:sldId id="352" r:id="rId110"/>
  </p:sldIdLst>
  <p:sldSz cx="9144000" cy="5143500" type="screen16x9"/>
  <p:notesSz cx="6858000" cy="9144000"/>
  <p:embeddedFontLst>
    <p:embeddedFont>
      <p:font typeface="Abril Fatface" panose="020B0604020202020204" charset="0"/>
      <p:regular r:id="rId112"/>
    </p:embeddedFont>
    <p:embeddedFont>
      <p:font typeface="Barlow Condensed" panose="00000506000000000000" pitchFamily="2" charset="0"/>
      <p:regular r:id="rId113"/>
      <p:bold r:id="rId114"/>
      <p:italic r:id="rId115"/>
      <p:boldItalic r:id="rId116"/>
    </p:embeddedFont>
    <p:embeddedFont>
      <p:font typeface="Calibri" panose="020F0502020204030204" pitchFamily="34" charset="0"/>
      <p:regular r:id="rId117"/>
      <p:bold r:id="rId118"/>
      <p:italic r:id="rId119"/>
      <p:boldItalic r:id="rId120"/>
    </p:embeddedFont>
    <p:embeddedFont>
      <p:font typeface="Homemade Apple" panose="020B0604020202020204" charset="0"/>
      <p:regular r:id="rId121"/>
    </p:embeddedFont>
    <p:embeddedFont>
      <p:font typeface="Lexend Deca" panose="020B0604020202020204" charset="0"/>
      <p:regular r:id="rId122"/>
      <p:bold r:id="rId123"/>
    </p:embeddedFont>
    <p:embeddedFont>
      <p:font typeface="Lexend Exa" panose="020B0604020202020204" charset="0"/>
      <p:regular r:id="rId124"/>
      <p:bold r:id="rId125"/>
    </p:embeddedFont>
    <p:embeddedFont>
      <p:font typeface="Poppins" panose="00000500000000000000" pitchFamily="2" charset="0"/>
      <p:regular r:id="rId126"/>
      <p:bold r:id="rId127"/>
      <p:italic r:id="rId128"/>
      <p:boldItalic r:id="rId129"/>
    </p:embeddedFont>
    <p:embeddedFont>
      <p:font typeface="Roboto" panose="02000000000000000000" pitchFamily="2" charset="0"/>
      <p:regular r:id="rId130"/>
      <p:bold r:id="rId131"/>
      <p:italic r:id="rId132"/>
      <p:boldItalic r:id="rId133"/>
    </p:embeddedFont>
    <p:embeddedFont>
      <p:font typeface="Roboto Black" panose="02000000000000000000" pitchFamily="2" charset="0"/>
      <p:bold r:id="rId134"/>
      <p:boldItalic r:id="rId135"/>
    </p:embeddedFont>
    <p:embeddedFont>
      <p:font typeface="Roboto Light" panose="02000000000000000000" pitchFamily="2" charset="0"/>
      <p:regular r:id="rId136"/>
      <p:italic r:id="rId137"/>
    </p:embeddedFont>
    <p:embeddedFont>
      <p:font typeface="Roboto Medium" panose="02000000000000000000" pitchFamily="2"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5F4"/>
    <a:srgbClr val="EA4335"/>
    <a:srgbClr val="34A853"/>
    <a:srgbClr val="FBBC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28400B-3194-425F-BFDE-0F6F275C3597}">
  <a:tblStyle styleId="{9228400B-3194-425F-BFDE-0F6F275C35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94660"/>
  </p:normalViewPr>
  <p:slideViewPr>
    <p:cSldViewPr snapToGrid="0">
      <p:cViewPr varScale="1">
        <p:scale>
          <a:sx n="198" d="100"/>
          <a:sy n="198" d="100"/>
        </p:scale>
        <p:origin x="750" y="-144"/>
      </p:cViewPr>
      <p:guideLst>
        <p:guide orient="horz" pos="1620"/>
        <p:guide pos="2880"/>
      </p:guideLst>
    </p:cSldViewPr>
  </p:slideViewPr>
  <p:notesTextViewPr>
    <p:cViewPr>
      <p:scale>
        <a:sx n="1" d="1"/>
        <a:sy n="1" d="1"/>
      </p:scale>
      <p:origin x="0" y="0"/>
    </p:cViewPr>
  </p:notesTextViewPr>
  <p:notesViewPr>
    <p:cSldViewPr snapToGrid="0">
      <p:cViewPr varScale="1">
        <p:scale>
          <a:sx n="84" d="100"/>
          <a:sy n="84" d="100"/>
        </p:scale>
        <p:origin x="3912"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6.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2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1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fntdata"/><Relationship Id="rId118" Type="http://schemas.openxmlformats.org/officeDocument/2006/relationships/font" Target="fonts/font7.fntdata"/><Relationship Id="rId134" Type="http://schemas.openxmlformats.org/officeDocument/2006/relationships/font" Target="fonts/font23.fntdata"/><Relationship Id="rId139" Type="http://schemas.openxmlformats.org/officeDocument/2006/relationships/font" Target="fonts/font2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3.fntdata"/><Relationship Id="rId129" Type="http://schemas.openxmlformats.org/officeDocument/2006/relationships/font" Target="fonts/font1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29.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9.fntdata"/><Relationship Id="rId135" Type="http://schemas.openxmlformats.org/officeDocument/2006/relationships/font" Target="fonts/font24.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9.fntdata"/><Relationship Id="rId125" Type="http://schemas.openxmlformats.org/officeDocument/2006/relationships/font" Target="fonts/font14.fntdata"/><Relationship Id="rId141" Type="http://schemas.openxmlformats.org/officeDocument/2006/relationships/font" Target="fonts/font30.fntdata"/><Relationship Id="rId146" Type="http://schemas.openxmlformats.org/officeDocument/2006/relationships/customXml" Target="../customXml/item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4.fntdata"/><Relationship Id="rId131" Type="http://schemas.openxmlformats.org/officeDocument/2006/relationships/font" Target="fonts/font20.fntdata"/><Relationship Id="rId136"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5.fntdata"/><Relationship Id="rId147" Type="http://schemas.openxmlformats.org/officeDocument/2006/relationships/customXml" Target="../customXml/item2.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0.fntdata"/><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5.fntdata"/><Relationship Id="rId137" Type="http://schemas.openxmlformats.org/officeDocument/2006/relationships/font" Target="fonts/font2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 Id="rId132" Type="http://schemas.openxmlformats.org/officeDocument/2006/relationships/font" Target="fonts/font2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1.fntdata"/><Relationship Id="rId143" Type="http://schemas.openxmlformats.org/officeDocument/2006/relationships/viewProps" Target="viewProps.xml"/><Relationship Id="rId148" Type="http://schemas.openxmlformats.org/officeDocument/2006/relationships/customXml" Target="../customXml/item3.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1.fntdata"/><Relationship Id="rId133" Type="http://schemas.openxmlformats.org/officeDocument/2006/relationships/font" Target="fonts/font22.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2.fntdata"/><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8F6378-8277-4E68-8242-42A0D54DAB15}" type="doc">
      <dgm:prSet loTypeId="urn:microsoft.com/office/officeart/2009/layout/CircleArrowProcess" loCatId="process" qsTypeId="urn:microsoft.com/office/officeart/2005/8/quickstyle/simple2" qsCatId="simple" csTypeId="urn:microsoft.com/office/officeart/2005/8/colors/colorful1" csCatId="colorful" phldr="1"/>
      <dgm:spPr/>
      <dgm:t>
        <a:bodyPr/>
        <a:lstStyle/>
        <a:p>
          <a:endParaRPr lang="fr-FR"/>
        </a:p>
      </dgm:t>
    </dgm:pt>
    <dgm:pt modelId="{88EB7DA3-0ED7-4B80-9FD8-3EAD981E603D}">
      <dgm:prSet phldrT="[Texte]"/>
      <dgm:spPr/>
      <dgm:t>
        <a:bodyPr/>
        <a:lstStyle/>
        <a:p>
          <a:r>
            <a:rPr lang="fr-FR" dirty="0"/>
            <a:t>Time</a:t>
          </a:r>
        </a:p>
      </dgm:t>
    </dgm:pt>
    <dgm:pt modelId="{9005D2E0-1484-481E-ABF8-44E416E2E8DE}" type="parTrans" cxnId="{F0FFE26A-5664-46D5-BF84-5BD434BCFC79}">
      <dgm:prSet/>
      <dgm:spPr/>
      <dgm:t>
        <a:bodyPr/>
        <a:lstStyle/>
        <a:p>
          <a:endParaRPr lang="fr-FR"/>
        </a:p>
      </dgm:t>
    </dgm:pt>
    <dgm:pt modelId="{694B3F9B-F145-4637-A533-004AC6582ABB}" type="sibTrans" cxnId="{F0FFE26A-5664-46D5-BF84-5BD434BCFC79}">
      <dgm:prSet/>
      <dgm:spPr/>
      <dgm:t>
        <a:bodyPr/>
        <a:lstStyle/>
        <a:p>
          <a:endParaRPr lang="fr-FR"/>
        </a:p>
      </dgm:t>
    </dgm:pt>
    <dgm:pt modelId="{E668060F-370B-44E7-920D-A83D95ECAB23}">
      <dgm:prSet phldrT="[Texte]"/>
      <dgm:spPr/>
      <dgm:t>
        <a:bodyPr/>
        <a:lstStyle/>
        <a:p>
          <a:r>
            <a:rPr lang="fr-FR" dirty="0"/>
            <a:t>Scale</a:t>
          </a:r>
        </a:p>
      </dgm:t>
    </dgm:pt>
    <dgm:pt modelId="{4D251506-5412-4ADA-BEE3-8E98F3E8D250}" type="parTrans" cxnId="{4ECD2209-5891-4ADC-8B52-84795CBCACDF}">
      <dgm:prSet/>
      <dgm:spPr/>
      <dgm:t>
        <a:bodyPr/>
        <a:lstStyle/>
        <a:p>
          <a:endParaRPr lang="fr-FR"/>
        </a:p>
      </dgm:t>
    </dgm:pt>
    <dgm:pt modelId="{E9F34DE0-224C-4C0D-98CD-7569D12A37EA}" type="sibTrans" cxnId="{4ECD2209-5891-4ADC-8B52-84795CBCACDF}">
      <dgm:prSet/>
      <dgm:spPr/>
      <dgm:t>
        <a:bodyPr/>
        <a:lstStyle/>
        <a:p>
          <a:endParaRPr lang="fr-FR"/>
        </a:p>
      </dgm:t>
    </dgm:pt>
    <dgm:pt modelId="{3714416C-8CD7-47C8-B546-89F0B322ECC8}">
      <dgm:prSet phldrT="[Texte]"/>
      <dgm:spPr/>
      <dgm:t>
        <a:bodyPr/>
        <a:lstStyle/>
        <a:p>
          <a:r>
            <a:rPr lang="fr-FR" dirty="0"/>
            <a:t>Trade-</a:t>
          </a:r>
          <a:r>
            <a:rPr lang="fr-FR" dirty="0" err="1"/>
            <a:t>offs</a:t>
          </a:r>
          <a:endParaRPr lang="fr-FR" dirty="0"/>
        </a:p>
      </dgm:t>
    </dgm:pt>
    <dgm:pt modelId="{F037BDCC-4479-468F-9EAB-CB6FFCD53EBB}" type="parTrans" cxnId="{105D624A-DB9A-4106-9A97-6FBF44EF3704}">
      <dgm:prSet/>
      <dgm:spPr/>
      <dgm:t>
        <a:bodyPr/>
        <a:lstStyle/>
        <a:p>
          <a:endParaRPr lang="fr-FR"/>
        </a:p>
      </dgm:t>
    </dgm:pt>
    <dgm:pt modelId="{BE794D7A-41CE-42BE-A3D8-655FFEFEC10E}" type="sibTrans" cxnId="{105D624A-DB9A-4106-9A97-6FBF44EF3704}">
      <dgm:prSet/>
      <dgm:spPr/>
      <dgm:t>
        <a:bodyPr/>
        <a:lstStyle/>
        <a:p>
          <a:endParaRPr lang="fr-FR"/>
        </a:p>
      </dgm:t>
    </dgm:pt>
    <dgm:pt modelId="{CEB99889-9FC9-48E7-B43B-59C84B3157FC}" type="pres">
      <dgm:prSet presAssocID="{668F6378-8277-4E68-8242-42A0D54DAB15}" presName="Name0" presStyleCnt="0">
        <dgm:presLayoutVars>
          <dgm:chMax val="7"/>
          <dgm:chPref val="7"/>
          <dgm:dir/>
          <dgm:animLvl val="lvl"/>
        </dgm:presLayoutVars>
      </dgm:prSet>
      <dgm:spPr/>
    </dgm:pt>
    <dgm:pt modelId="{18B536C3-B5E5-461F-A24C-E2964F924DFA}" type="pres">
      <dgm:prSet presAssocID="{88EB7DA3-0ED7-4B80-9FD8-3EAD981E603D}" presName="Accent1" presStyleCnt="0"/>
      <dgm:spPr/>
    </dgm:pt>
    <dgm:pt modelId="{7672ECC6-E99D-48FD-A0CE-4643F0271EF0}" type="pres">
      <dgm:prSet presAssocID="{88EB7DA3-0ED7-4B80-9FD8-3EAD981E603D}" presName="Accent" presStyleLbl="node1" presStyleIdx="0" presStyleCnt="3"/>
      <dgm:spPr/>
    </dgm:pt>
    <dgm:pt modelId="{E7AE2DA1-D40D-4C2B-84B7-12CD4EDB3E7C}" type="pres">
      <dgm:prSet presAssocID="{88EB7DA3-0ED7-4B80-9FD8-3EAD981E603D}" presName="Parent1" presStyleLbl="revTx" presStyleIdx="0" presStyleCnt="3">
        <dgm:presLayoutVars>
          <dgm:chMax val="1"/>
          <dgm:chPref val="1"/>
          <dgm:bulletEnabled val="1"/>
        </dgm:presLayoutVars>
      </dgm:prSet>
      <dgm:spPr/>
    </dgm:pt>
    <dgm:pt modelId="{ABE8F8E1-FB15-451B-B9EE-E11BDD77C1DD}" type="pres">
      <dgm:prSet presAssocID="{E668060F-370B-44E7-920D-A83D95ECAB23}" presName="Accent2" presStyleCnt="0"/>
      <dgm:spPr/>
    </dgm:pt>
    <dgm:pt modelId="{682FCC3A-8FF9-47AF-9395-194C6EB44165}" type="pres">
      <dgm:prSet presAssocID="{E668060F-370B-44E7-920D-A83D95ECAB23}" presName="Accent" presStyleLbl="node1" presStyleIdx="1" presStyleCnt="3"/>
      <dgm:spPr/>
    </dgm:pt>
    <dgm:pt modelId="{7E51EE07-6575-44C4-8CAF-9CBD4E83EE15}" type="pres">
      <dgm:prSet presAssocID="{E668060F-370B-44E7-920D-A83D95ECAB23}" presName="Parent2" presStyleLbl="revTx" presStyleIdx="1" presStyleCnt="3">
        <dgm:presLayoutVars>
          <dgm:chMax val="1"/>
          <dgm:chPref val="1"/>
          <dgm:bulletEnabled val="1"/>
        </dgm:presLayoutVars>
      </dgm:prSet>
      <dgm:spPr/>
    </dgm:pt>
    <dgm:pt modelId="{F61BA34E-EE78-4D1D-8F8E-1598F698375D}" type="pres">
      <dgm:prSet presAssocID="{3714416C-8CD7-47C8-B546-89F0B322ECC8}" presName="Accent3" presStyleCnt="0"/>
      <dgm:spPr/>
    </dgm:pt>
    <dgm:pt modelId="{E9AF4C71-5861-4B53-B724-6DC9A2C46DCB}" type="pres">
      <dgm:prSet presAssocID="{3714416C-8CD7-47C8-B546-89F0B322ECC8}" presName="Accent" presStyleLbl="node1" presStyleIdx="2" presStyleCnt="3"/>
      <dgm:spPr/>
    </dgm:pt>
    <dgm:pt modelId="{572AC942-A59D-4A29-B389-55CDE9FA1364}" type="pres">
      <dgm:prSet presAssocID="{3714416C-8CD7-47C8-B546-89F0B322ECC8}" presName="Parent3" presStyleLbl="revTx" presStyleIdx="2" presStyleCnt="3">
        <dgm:presLayoutVars>
          <dgm:chMax val="1"/>
          <dgm:chPref val="1"/>
          <dgm:bulletEnabled val="1"/>
        </dgm:presLayoutVars>
      </dgm:prSet>
      <dgm:spPr/>
    </dgm:pt>
  </dgm:ptLst>
  <dgm:cxnLst>
    <dgm:cxn modelId="{C24BB401-3ED8-4EFF-92AE-6BE29186A02D}" type="presOf" srcId="{668F6378-8277-4E68-8242-42A0D54DAB15}" destId="{CEB99889-9FC9-48E7-B43B-59C84B3157FC}" srcOrd="0" destOrd="0" presId="urn:microsoft.com/office/officeart/2009/layout/CircleArrowProcess"/>
    <dgm:cxn modelId="{4ECD2209-5891-4ADC-8B52-84795CBCACDF}" srcId="{668F6378-8277-4E68-8242-42A0D54DAB15}" destId="{E668060F-370B-44E7-920D-A83D95ECAB23}" srcOrd="1" destOrd="0" parTransId="{4D251506-5412-4ADA-BEE3-8E98F3E8D250}" sibTransId="{E9F34DE0-224C-4C0D-98CD-7569D12A37EA}"/>
    <dgm:cxn modelId="{105D624A-DB9A-4106-9A97-6FBF44EF3704}" srcId="{668F6378-8277-4E68-8242-42A0D54DAB15}" destId="{3714416C-8CD7-47C8-B546-89F0B322ECC8}" srcOrd="2" destOrd="0" parTransId="{F037BDCC-4479-468F-9EAB-CB6FFCD53EBB}" sibTransId="{BE794D7A-41CE-42BE-A3D8-655FFEFEC10E}"/>
    <dgm:cxn modelId="{F0FFE26A-5664-46D5-BF84-5BD434BCFC79}" srcId="{668F6378-8277-4E68-8242-42A0D54DAB15}" destId="{88EB7DA3-0ED7-4B80-9FD8-3EAD981E603D}" srcOrd="0" destOrd="0" parTransId="{9005D2E0-1484-481E-ABF8-44E416E2E8DE}" sibTransId="{694B3F9B-F145-4637-A533-004AC6582ABB}"/>
    <dgm:cxn modelId="{1057838A-008F-4B46-A492-A520474B54BC}" type="presOf" srcId="{E668060F-370B-44E7-920D-A83D95ECAB23}" destId="{7E51EE07-6575-44C4-8CAF-9CBD4E83EE15}" srcOrd="0" destOrd="0" presId="urn:microsoft.com/office/officeart/2009/layout/CircleArrowProcess"/>
    <dgm:cxn modelId="{EE9267D8-90E7-4BB9-BD5D-917657E57790}" type="presOf" srcId="{3714416C-8CD7-47C8-B546-89F0B322ECC8}" destId="{572AC942-A59D-4A29-B389-55CDE9FA1364}" srcOrd="0" destOrd="0" presId="urn:microsoft.com/office/officeart/2009/layout/CircleArrowProcess"/>
    <dgm:cxn modelId="{C3A62FDF-388C-4F34-9348-30B0ACC45CD9}" type="presOf" srcId="{88EB7DA3-0ED7-4B80-9FD8-3EAD981E603D}" destId="{E7AE2DA1-D40D-4C2B-84B7-12CD4EDB3E7C}" srcOrd="0" destOrd="0" presId="urn:microsoft.com/office/officeart/2009/layout/CircleArrowProcess"/>
    <dgm:cxn modelId="{9D349856-63A7-4608-9E62-4C7DAA84B909}" type="presParOf" srcId="{CEB99889-9FC9-48E7-B43B-59C84B3157FC}" destId="{18B536C3-B5E5-461F-A24C-E2964F924DFA}" srcOrd="0" destOrd="0" presId="urn:microsoft.com/office/officeart/2009/layout/CircleArrowProcess"/>
    <dgm:cxn modelId="{0F016CFF-C1F1-48AC-82DA-A211E46562D5}" type="presParOf" srcId="{18B536C3-B5E5-461F-A24C-E2964F924DFA}" destId="{7672ECC6-E99D-48FD-A0CE-4643F0271EF0}" srcOrd="0" destOrd="0" presId="urn:microsoft.com/office/officeart/2009/layout/CircleArrowProcess"/>
    <dgm:cxn modelId="{0F9840FB-B2E4-4042-BB8D-517F494C2CB3}" type="presParOf" srcId="{CEB99889-9FC9-48E7-B43B-59C84B3157FC}" destId="{E7AE2DA1-D40D-4C2B-84B7-12CD4EDB3E7C}" srcOrd="1" destOrd="0" presId="urn:microsoft.com/office/officeart/2009/layout/CircleArrowProcess"/>
    <dgm:cxn modelId="{B0EC6451-6553-48F9-8601-BD7606C7798B}" type="presParOf" srcId="{CEB99889-9FC9-48E7-B43B-59C84B3157FC}" destId="{ABE8F8E1-FB15-451B-B9EE-E11BDD77C1DD}" srcOrd="2" destOrd="0" presId="urn:microsoft.com/office/officeart/2009/layout/CircleArrowProcess"/>
    <dgm:cxn modelId="{016B54BB-1067-495B-BBD0-764D7F04F341}" type="presParOf" srcId="{ABE8F8E1-FB15-451B-B9EE-E11BDD77C1DD}" destId="{682FCC3A-8FF9-47AF-9395-194C6EB44165}" srcOrd="0" destOrd="0" presId="urn:microsoft.com/office/officeart/2009/layout/CircleArrowProcess"/>
    <dgm:cxn modelId="{5DCC03D7-01F2-4371-B119-B37DC846C62D}" type="presParOf" srcId="{CEB99889-9FC9-48E7-B43B-59C84B3157FC}" destId="{7E51EE07-6575-44C4-8CAF-9CBD4E83EE15}" srcOrd="3" destOrd="0" presId="urn:microsoft.com/office/officeart/2009/layout/CircleArrowProcess"/>
    <dgm:cxn modelId="{624FF2E4-CD17-418D-A52B-D32E2B77CE2D}" type="presParOf" srcId="{CEB99889-9FC9-48E7-B43B-59C84B3157FC}" destId="{F61BA34E-EE78-4D1D-8F8E-1598F698375D}" srcOrd="4" destOrd="0" presId="urn:microsoft.com/office/officeart/2009/layout/CircleArrowProcess"/>
    <dgm:cxn modelId="{A894EA0B-05FD-4081-A9B2-2429596E21C0}" type="presParOf" srcId="{F61BA34E-EE78-4D1D-8F8E-1598F698375D}" destId="{E9AF4C71-5861-4B53-B724-6DC9A2C46DCB}" srcOrd="0" destOrd="0" presId="urn:microsoft.com/office/officeart/2009/layout/CircleArrowProcess"/>
    <dgm:cxn modelId="{0F1F2E96-3E35-4A3D-87EC-AD36F7C8B9C1}" type="presParOf" srcId="{CEB99889-9FC9-48E7-B43B-59C84B3157FC}" destId="{572AC942-A59D-4A29-B389-55CDE9FA136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5FBE549-6A8E-4BBA-93CB-4CDF54000F86}"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D9AD22F8-2817-4FCA-9AB8-DBD0AA08E540}">
      <dgm:prSet custT="1"/>
      <dgm:spPr/>
      <dgm:t>
        <a:bodyPr/>
        <a:lstStyle/>
        <a:p>
          <a:r>
            <a:rPr lang="en-US" sz="1600" dirty="0"/>
            <a:t>Unit Tests – small – single process</a:t>
          </a:r>
        </a:p>
      </dgm:t>
    </dgm:pt>
    <dgm:pt modelId="{8CBDAFCF-8742-4089-BF7E-C416736B1615}" type="parTrans" cxnId="{2749F8AE-8127-44FD-A3B7-69E52EADFA6A}">
      <dgm:prSet/>
      <dgm:spPr/>
      <dgm:t>
        <a:bodyPr/>
        <a:lstStyle/>
        <a:p>
          <a:endParaRPr lang="en-US" sz="1600"/>
        </a:p>
      </dgm:t>
    </dgm:pt>
    <dgm:pt modelId="{41D96D31-E854-45AC-8776-3612E4E872BF}" type="sibTrans" cxnId="{2749F8AE-8127-44FD-A3B7-69E52EADFA6A}">
      <dgm:prSet/>
      <dgm:spPr/>
      <dgm:t>
        <a:bodyPr/>
        <a:lstStyle/>
        <a:p>
          <a:endParaRPr lang="en-US" sz="1600"/>
        </a:p>
      </dgm:t>
    </dgm:pt>
    <dgm:pt modelId="{A697EF18-12B4-498C-A162-3BEB3B0FF4B9}">
      <dgm:prSet custT="1"/>
      <dgm:spPr/>
      <dgm:t>
        <a:bodyPr/>
        <a:lstStyle/>
        <a:p>
          <a:r>
            <a:rPr lang="en-US" sz="1600" noProof="0" dirty="0"/>
            <a:t>Test Doubles – medium – single machine </a:t>
          </a:r>
        </a:p>
      </dgm:t>
    </dgm:pt>
    <dgm:pt modelId="{BAB05158-6352-41EB-94EC-5A2EFB469220}" type="parTrans" cxnId="{5C7F0686-B430-45A3-A886-60D379EDFA80}">
      <dgm:prSet/>
      <dgm:spPr/>
      <dgm:t>
        <a:bodyPr/>
        <a:lstStyle/>
        <a:p>
          <a:endParaRPr lang="en-US" sz="1600"/>
        </a:p>
      </dgm:t>
    </dgm:pt>
    <dgm:pt modelId="{CC82C954-72E1-486B-B2D8-2523CDCD2C8C}" type="sibTrans" cxnId="{5C7F0686-B430-45A3-A886-60D379EDFA80}">
      <dgm:prSet/>
      <dgm:spPr/>
      <dgm:t>
        <a:bodyPr/>
        <a:lstStyle/>
        <a:p>
          <a:endParaRPr lang="en-US" sz="1600"/>
        </a:p>
      </dgm:t>
    </dgm:pt>
    <dgm:pt modelId="{C66463D0-B042-463E-9B8A-57FAC0BD9605}">
      <dgm:prSet custT="1"/>
      <dgm:spPr/>
      <dgm:t>
        <a:bodyPr/>
        <a:lstStyle/>
        <a:p>
          <a:r>
            <a:rPr lang="en-US" sz="1600" dirty="0"/>
            <a:t>End To End – large – multiple machines</a:t>
          </a:r>
        </a:p>
      </dgm:t>
    </dgm:pt>
    <dgm:pt modelId="{F2FD6023-BD2B-4F46-9324-471A0D593D53}" type="parTrans" cxnId="{F58CF131-95F2-43A6-A627-BB0703F82373}">
      <dgm:prSet/>
      <dgm:spPr/>
      <dgm:t>
        <a:bodyPr/>
        <a:lstStyle/>
        <a:p>
          <a:endParaRPr lang="en-US" sz="1600"/>
        </a:p>
      </dgm:t>
    </dgm:pt>
    <dgm:pt modelId="{299CED36-C8AB-454A-B957-DEB6863DD066}" type="sibTrans" cxnId="{F58CF131-95F2-43A6-A627-BB0703F82373}">
      <dgm:prSet/>
      <dgm:spPr/>
      <dgm:t>
        <a:bodyPr/>
        <a:lstStyle/>
        <a:p>
          <a:endParaRPr lang="en-US" sz="1600"/>
        </a:p>
      </dgm:t>
    </dgm:pt>
    <dgm:pt modelId="{44FACE64-C249-4A44-8338-FC83380C153B}" type="pres">
      <dgm:prSet presAssocID="{75FBE549-6A8E-4BBA-93CB-4CDF54000F86}" presName="linear" presStyleCnt="0">
        <dgm:presLayoutVars>
          <dgm:dir/>
          <dgm:animLvl val="lvl"/>
          <dgm:resizeHandles val="exact"/>
        </dgm:presLayoutVars>
      </dgm:prSet>
      <dgm:spPr/>
    </dgm:pt>
    <dgm:pt modelId="{EA7D3A33-AE22-4409-A0B1-F0E0B9249158}" type="pres">
      <dgm:prSet presAssocID="{D9AD22F8-2817-4FCA-9AB8-DBD0AA08E540}" presName="parentLin" presStyleCnt="0"/>
      <dgm:spPr/>
    </dgm:pt>
    <dgm:pt modelId="{FE035A85-3ABB-4009-916F-1EE57DDC4CC9}" type="pres">
      <dgm:prSet presAssocID="{D9AD22F8-2817-4FCA-9AB8-DBD0AA08E540}" presName="parentLeftMargin" presStyleLbl="node1" presStyleIdx="0" presStyleCnt="3"/>
      <dgm:spPr/>
    </dgm:pt>
    <dgm:pt modelId="{C4DF5F6C-4F07-4F71-8C75-F838CD12D2A6}" type="pres">
      <dgm:prSet presAssocID="{D9AD22F8-2817-4FCA-9AB8-DBD0AA08E540}" presName="parentText" presStyleLbl="node1" presStyleIdx="0" presStyleCnt="3">
        <dgm:presLayoutVars>
          <dgm:chMax val="0"/>
          <dgm:bulletEnabled val="1"/>
        </dgm:presLayoutVars>
      </dgm:prSet>
      <dgm:spPr/>
    </dgm:pt>
    <dgm:pt modelId="{E2D019DB-ACA1-4373-B9BE-D13AEF29D44E}" type="pres">
      <dgm:prSet presAssocID="{D9AD22F8-2817-4FCA-9AB8-DBD0AA08E540}" presName="negativeSpace" presStyleCnt="0"/>
      <dgm:spPr/>
    </dgm:pt>
    <dgm:pt modelId="{F6EB612A-25F0-41EF-B317-2A453456E7C3}" type="pres">
      <dgm:prSet presAssocID="{D9AD22F8-2817-4FCA-9AB8-DBD0AA08E540}" presName="childText" presStyleLbl="conFgAcc1" presStyleIdx="0" presStyleCnt="3">
        <dgm:presLayoutVars>
          <dgm:bulletEnabled val="1"/>
        </dgm:presLayoutVars>
      </dgm:prSet>
      <dgm:spPr/>
    </dgm:pt>
    <dgm:pt modelId="{7B9CC924-7B0A-438D-BD91-3B3E1811050C}" type="pres">
      <dgm:prSet presAssocID="{41D96D31-E854-45AC-8776-3612E4E872BF}" presName="spaceBetweenRectangles" presStyleCnt="0"/>
      <dgm:spPr/>
    </dgm:pt>
    <dgm:pt modelId="{FAEDE068-208E-4623-88B1-0DC2E7F1E144}" type="pres">
      <dgm:prSet presAssocID="{A697EF18-12B4-498C-A162-3BEB3B0FF4B9}" presName="parentLin" presStyleCnt="0"/>
      <dgm:spPr/>
    </dgm:pt>
    <dgm:pt modelId="{F3AEF5AC-359A-4436-B482-5321BCA2340A}" type="pres">
      <dgm:prSet presAssocID="{A697EF18-12B4-498C-A162-3BEB3B0FF4B9}" presName="parentLeftMargin" presStyleLbl="node1" presStyleIdx="0" presStyleCnt="3"/>
      <dgm:spPr/>
    </dgm:pt>
    <dgm:pt modelId="{F7834E08-ECE9-495C-9EC3-F9E604DB8BC5}" type="pres">
      <dgm:prSet presAssocID="{A697EF18-12B4-498C-A162-3BEB3B0FF4B9}" presName="parentText" presStyleLbl="node1" presStyleIdx="1" presStyleCnt="3">
        <dgm:presLayoutVars>
          <dgm:chMax val="0"/>
          <dgm:bulletEnabled val="1"/>
        </dgm:presLayoutVars>
      </dgm:prSet>
      <dgm:spPr/>
    </dgm:pt>
    <dgm:pt modelId="{DFB5A2DC-F73C-4143-90C7-9C40887FCC37}" type="pres">
      <dgm:prSet presAssocID="{A697EF18-12B4-498C-A162-3BEB3B0FF4B9}" presName="negativeSpace" presStyleCnt="0"/>
      <dgm:spPr/>
    </dgm:pt>
    <dgm:pt modelId="{86C496FE-E565-40BF-A0AC-24B4026B885D}" type="pres">
      <dgm:prSet presAssocID="{A697EF18-12B4-498C-A162-3BEB3B0FF4B9}" presName="childText" presStyleLbl="conFgAcc1" presStyleIdx="1" presStyleCnt="3">
        <dgm:presLayoutVars>
          <dgm:bulletEnabled val="1"/>
        </dgm:presLayoutVars>
      </dgm:prSet>
      <dgm:spPr/>
    </dgm:pt>
    <dgm:pt modelId="{B317FBEC-87D5-452C-AFBD-2D1F02BD511A}" type="pres">
      <dgm:prSet presAssocID="{CC82C954-72E1-486B-B2D8-2523CDCD2C8C}" presName="spaceBetweenRectangles" presStyleCnt="0"/>
      <dgm:spPr/>
    </dgm:pt>
    <dgm:pt modelId="{8353F0FE-A952-49A5-BAA7-9603298C5BBA}" type="pres">
      <dgm:prSet presAssocID="{C66463D0-B042-463E-9B8A-57FAC0BD9605}" presName="parentLin" presStyleCnt="0"/>
      <dgm:spPr/>
    </dgm:pt>
    <dgm:pt modelId="{A37AD158-688C-4140-8479-7F9CF2484266}" type="pres">
      <dgm:prSet presAssocID="{C66463D0-B042-463E-9B8A-57FAC0BD9605}" presName="parentLeftMargin" presStyleLbl="node1" presStyleIdx="1" presStyleCnt="3"/>
      <dgm:spPr/>
    </dgm:pt>
    <dgm:pt modelId="{3E5ED200-DF47-44FB-B84A-B750876C7B12}" type="pres">
      <dgm:prSet presAssocID="{C66463D0-B042-463E-9B8A-57FAC0BD9605}" presName="parentText" presStyleLbl="node1" presStyleIdx="2" presStyleCnt="3">
        <dgm:presLayoutVars>
          <dgm:chMax val="0"/>
          <dgm:bulletEnabled val="1"/>
        </dgm:presLayoutVars>
      </dgm:prSet>
      <dgm:spPr/>
    </dgm:pt>
    <dgm:pt modelId="{6E3B8ED2-139C-466A-813D-429E6E59FD6D}" type="pres">
      <dgm:prSet presAssocID="{C66463D0-B042-463E-9B8A-57FAC0BD9605}" presName="negativeSpace" presStyleCnt="0"/>
      <dgm:spPr/>
    </dgm:pt>
    <dgm:pt modelId="{C33D62A1-47B6-4588-AB9A-DE3CAD5908DC}" type="pres">
      <dgm:prSet presAssocID="{C66463D0-B042-463E-9B8A-57FAC0BD9605}" presName="childText" presStyleLbl="conFgAcc1" presStyleIdx="2" presStyleCnt="3">
        <dgm:presLayoutVars>
          <dgm:bulletEnabled val="1"/>
        </dgm:presLayoutVars>
      </dgm:prSet>
      <dgm:spPr/>
    </dgm:pt>
  </dgm:ptLst>
  <dgm:cxnLst>
    <dgm:cxn modelId="{1D90F305-D2D3-49DA-9094-CEEAB1131C8B}" type="presOf" srcId="{C66463D0-B042-463E-9B8A-57FAC0BD9605}" destId="{3E5ED200-DF47-44FB-B84A-B750876C7B12}" srcOrd="1" destOrd="0" presId="urn:microsoft.com/office/officeart/2005/8/layout/list1"/>
    <dgm:cxn modelId="{7D395B2E-9DF8-4385-84B5-E346914E6294}" type="presOf" srcId="{A697EF18-12B4-498C-A162-3BEB3B0FF4B9}" destId="{F3AEF5AC-359A-4436-B482-5321BCA2340A}" srcOrd="0" destOrd="0" presId="urn:microsoft.com/office/officeart/2005/8/layout/list1"/>
    <dgm:cxn modelId="{F58CF131-95F2-43A6-A627-BB0703F82373}" srcId="{75FBE549-6A8E-4BBA-93CB-4CDF54000F86}" destId="{C66463D0-B042-463E-9B8A-57FAC0BD9605}" srcOrd="2" destOrd="0" parTransId="{F2FD6023-BD2B-4F46-9324-471A0D593D53}" sibTransId="{299CED36-C8AB-454A-B957-DEB6863DD066}"/>
    <dgm:cxn modelId="{1FA6F437-2EFF-4156-ABD6-EE386818867B}" type="presOf" srcId="{D9AD22F8-2817-4FCA-9AB8-DBD0AA08E540}" destId="{C4DF5F6C-4F07-4F71-8C75-F838CD12D2A6}" srcOrd="1" destOrd="0" presId="urn:microsoft.com/office/officeart/2005/8/layout/list1"/>
    <dgm:cxn modelId="{FD352F61-2D5D-4F9D-A8C1-4B44B6871F25}" type="presOf" srcId="{D9AD22F8-2817-4FCA-9AB8-DBD0AA08E540}" destId="{FE035A85-3ABB-4009-916F-1EE57DDC4CC9}" srcOrd="0" destOrd="0" presId="urn:microsoft.com/office/officeart/2005/8/layout/list1"/>
    <dgm:cxn modelId="{00524870-A53D-4B80-A950-E3B1427D9CDD}" type="presOf" srcId="{75FBE549-6A8E-4BBA-93CB-4CDF54000F86}" destId="{44FACE64-C249-4A44-8338-FC83380C153B}" srcOrd="0" destOrd="0" presId="urn:microsoft.com/office/officeart/2005/8/layout/list1"/>
    <dgm:cxn modelId="{A9B8527C-9F1A-4418-83DC-5C8F43733FB0}" type="presOf" srcId="{C66463D0-B042-463E-9B8A-57FAC0BD9605}" destId="{A37AD158-688C-4140-8479-7F9CF2484266}" srcOrd="0" destOrd="0" presId="urn:microsoft.com/office/officeart/2005/8/layout/list1"/>
    <dgm:cxn modelId="{5C7F0686-B430-45A3-A886-60D379EDFA80}" srcId="{75FBE549-6A8E-4BBA-93CB-4CDF54000F86}" destId="{A697EF18-12B4-498C-A162-3BEB3B0FF4B9}" srcOrd="1" destOrd="0" parTransId="{BAB05158-6352-41EB-94EC-5A2EFB469220}" sibTransId="{CC82C954-72E1-486B-B2D8-2523CDCD2C8C}"/>
    <dgm:cxn modelId="{2749F8AE-8127-44FD-A3B7-69E52EADFA6A}" srcId="{75FBE549-6A8E-4BBA-93CB-4CDF54000F86}" destId="{D9AD22F8-2817-4FCA-9AB8-DBD0AA08E540}" srcOrd="0" destOrd="0" parTransId="{8CBDAFCF-8742-4089-BF7E-C416736B1615}" sibTransId="{41D96D31-E854-45AC-8776-3612E4E872BF}"/>
    <dgm:cxn modelId="{B0E2BEC1-18F7-4A57-A9E5-3690D410BF29}" type="presOf" srcId="{A697EF18-12B4-498C-A162-3BEB3B0FF4B9}" destId="{F7834E08-ECE9-495C-9EC3-F9E604DB8BC5}" srcOrd="1" destOrd="0" presId="urn:microsoft.com/office/officeart/2005/8/layout/list1"/>
    <dgm:cxn modelId="{2616259E-7CE2-4B70-AFFF-CB1A3FF0297A}" type="presParOf" srcId="{44FACE64-C249-4A44-8338-FC83380C153B}" destId="{EA7D3A33-AE22-4409-A0B1-F0E0B9249158}" srcOrd="0" destOrd="0" presId="urn:microsoft.com/office/officeart/2005/8/layout/list1"/>
    <dgm:cxn modelId="{DE9B5AE8-DD5E-472E-A285-9C5C6CA0F547}" type="presParOf" srcId="{EA7D3A33-AE22-4409-A0B1-F0E0B9249158}" destId="{FE035A85-3ABB-4009-916F-1EE57DDC4CC9}" srcOrd="0" destOrd="0" presId="urn:microsoft.com/office/officeart/2005/8/layout/list1"/>
    <dgm:cxn modelId="{CA7F9157-6F64-4697-873F-F4220606B923}" type="presParOf" srcId="{EA7D3A33-AE22-4409-A0B1-F0E0B9249158}" destId="{C4DF5F6C-4F07-4F71-8C75-F838CD12D2A6}" srcOrd="1" destOrd="0" presId="urn:microsoft.com/office/officeart/2005/8/layout/list1"/>
    <dgm:cxn modelId="{FAD61A6E-BF79-4504-8EA5-1EF826786199}" type="presParOf" srcId="{44FACE64-C249-4A44-8338-FC83380C153B}" destId="{E2D019DB-ACA1-4373-B9BE-D13AEF29D44E}" srcOrd="1" destOrd="0" presId="urn:microsoft.com/office/officeart/2005/8/layout/list1"/>
    <dgm:cxn modelId="{A8E13AFE-8BCD-420F-B8BA-DCE48C285462}" type="presParOf" srcId="{44FACE64-C249-4A44-8338-FC83380C153B}" destId="{F6EB612A-25F0-41EF-B317-2A453456E7C3}" srcOrd="2" destOrd="0" presId="urn:microsoft.com/office/officeart/2005/8/layout/list1"/>
    <dgm:cxn modelId="{CE14F1D4-B279-4C94-B45E-71C8D301F559}" type="presParOf" srcId="{44FACE64-C249-4A44-8338-FC83380C153B}" destId="{7B9CC924-7B0A-438D-BD91-3B3E1811050C}" srcOrd="3" destOrd="0" presId="urn:microsoft.com/office/officeart/2005/8/layout/list1"/>
    <dgm:cxn modelId="{A2EA5D79-2ADD-4AF1-AD8E-B525CF9A5BF0}" type="presParOf" srcId="{44FACE64-C249-4A44-8338-FC83380C153B}" destId="{FAEDE068-208E-4623-88B1-0DC2E7F1E144}" srcOrd="4" destOrd="0" presId="urn:microsoft.com/office/officeart/2005/8/layout/list1"/>
    <dgm:cxn modelId="{BD6CE69E-19E1-4107-9900-5215CC2A66A5}" type="presParOf" srcId="{FAEDE068-208E-4623-88B1-0DC2E7F1E144}" destId="{F3AEF5AC-359A-4436-B482-5321BCA2340A}" srcOrd="0" destOrd="0" presId="urn:microsoft.com/office/officeart/2005/8/layout/list1"/>
    <dgm:cxn modelId="{2033C6A2-019C-48AA-95CF-57CB7EF10880}" type="presParOf" srcId="{FAEDE068-208E-4623-88B1-0DC2E7F1E144}" destId="{F7834E08-ECE9-495C-9EC3-F9E604DB8BC5}" srcOrd="1" destOrd="0" presId="urn:microsoft.com/office/officeart/2005/8/layout/list1"/>
    <dgm:cxn modelId="{CF01C3E6-E6CE-4458-9924-224BE37603C8}" type="presParOf" srcId="{44FACE64-C249-4A44-8338-FC83380C153B}" destId="{DFB5A2DC-F73C-4143-90C7-9C40887FCC37}" srcOrd="5" destOrd="0" presId="urn:microsoft.com/office/officeart/2005/8/layout/list1"/>
    <dgm:cxn modelId="{C4B540FD-4ECD-44BF-93F1-F73407125ED2}" type="presParOf" srcId="{44FACE64-C249-4A44-8338-FC83380C153B}" destId="{86C496FE-E565-40BF-A0AC-24B4026B885D}" srcOrd="6" destOrd="0" presId="urn:microsoft.com/office/officeart/2005/8/layout/list1"/>
    <dgm:cxn modelId="{721BFC5C-6D62-45E7-B2A8-19F8A988C80D}" type="presParOf" srcId="{44FACE64-C249-4A44-8338-FC83380C153B}" destId="{B317FBEC-87D5-452C-AFBD-2D1F02BD511A}" srcOrd="7" destOrd="0" presId="urn:microsoft.com/office/officeart/2005/8/layout/list1"/>
    <dgm:cxn modelId="{67D14CF5-F0CF-48BD-89D4-81225439D542}" type="presParOf" srcId="{44FACE64-C249-4A44-8338-FC83380C153B}" destId="{8353F0FE-A952-49A5-BAA7-9603298C5BBA}" srcOrd="8" destOrd="0" presId="urn:microsoft.com/office/officeart/2005/8/layout/list1"/>
    <dgm:cxn modelId="{86B858A8-39E3-4F60-9F80-77FB9E0D1960}" type="presParOf" srcId="{8353F0FE-A952-49A5-BAA7-9603298C5BBA}" destId="{A37AD158-688C-4140-8479-7F9CF2484266}" srcOrd="0" destOrd="0" presId="urn:microsoft.com/office/officeart/2005/8/layout/list1"/>
    <dgm:cxn modelId="{8C3623C6-2819-4BAD-B296-53D0E8F3AEBC}" type="presParOf" srcId="{8353F0FE-A952-49A5-BAA7-9603298C5BBA}" destId="{3E5ED200-DF47-44FB-B84A-B750876C7B12}" srcOrd="1" destOrd="0" presId="urn:microsoft.com/office/officeart/2005/8/layout/list1"/>
    <dgm:cxn modelId="{BAE55318-1F3C-469C-801F-E6FE0736AC41}" type="presParOf" srcId="{44FACE64-C249-4A44-8338-FC83380C153B}" destId="{6E3B8ED2-139C-466A-813D-429E6E59FD6D}" srcOrd="9" destOrd="0" presId="urn:microsoft.com/office/officeart/2005/8/layout/list1"/>
    <dgm:cxn modelId="{DD8C3271-BD2A-4F82-938D-FE0F66A9D312}" type="presParOf" srcId="{44FACE64-C249-4A44-8338-FC83380C153B}" destId="{C33D62A1-47B6-4588-AB9A-DE3CAD5908D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5FBE549-6A8E-4BBA-93CB-4CDF54000F86}"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D9AD22F8-2817-4FCA-9AB8-DBD0AA08E540}">
      <dgm:prSet custT="1"/>
      <dgm:spPr/>
      <dgm:t>
        <a:bodyPr/>
        <a:lstStyle/>
        <a:p>
          <a:r>
            <a:rPr lang="en-US" sz="1200" dirty="0"/>
            <a:t>Less debugging</a:t>
          </a:r>
        </a:p>
      </dgm:t>
    </dgm:pt>
    <dgm:pt modelId="{8CBDAFCF-8742-4089-BF7E-C416736B1615}" type="parTrans" cxnId="{2749F8AE-8127-44FD-A3B7-69E52EADFA6A}">
      <dgm:prSet/>
      <dgm:spPr/>
      <dgm:t>
        <a:bodyPr/>
        <a:lstStyle/>
        <a:p>
          <a:endParaRPr lang="en-US" sz="1200"/>
        </a:p>
      </dgm:t>
    </dgm:pt>
    <dgm:pt modelId="{41D96D31-E854-45AC-8776-3612E4E872BF}" type="sibTrans" cxnId="{2749F8AE-8127-44FD-A3B7-69E52EADFA6A}">
      <dgm:prSet/>
      <dgm:spPr/>
      <dgm:t>
        <a:bodyPr/>
        <a:lstStyle/>
        <a:p>
          <a:endParaRPr lang="en-US" sz="1200"/>
        </a:p>
      </dgm:t>
    </dgm:pt>
    <dgm:pt modelId="{A697EF18-12B4-498C-A162-3BEB3B0FF4B9}">
      <dgm:prSet custT="1"/>
      <dgm:spPr/>
      <dgm:t>
        <a:bodyPr/>
        <a:lstStyle/>
        <a:p>
          <a:r>
            <a:rPr lang="en-US" sz="1200" noProof="0" dirty="0"/>
            <a:t>Increase confidence in changes</a:t>
          </a:r>
        </a:p>
      </dgm:t>
    </dgm:pt>
    <dgm:pt modelId="{BAB05158-6352-41EB-94EC-5A2EFB469220}" type="parTrans" cxnId="{5C7F0686-B430-45A3-A886-60D379EDFA80}">
      <dgm:prSet/>
      <dgm:spPr/>
      <dgm:t>
        <a:bodyPr/>
        <a:lstStyle/>
        <a:p>
          <a:endParaRPr lang="en-US" sz="1200"/>
        </a:p>
      </dgm:t>
    </dgm:pt>
    <dgm:pt modelId="{CC82C954-72E1-486B-B2D8-2523CDCD2C8C}" type="sibTrans" cxnId="{5C7F0686-B430-45A3-A886-60D379EDFA80}">
      <dgm:prSet/>
      <dgm:spPr/>
      <dgm:t>
        <a:bodyPr/>
        <a:lstStyle/>
        <a:p>
          <a:endParaRPr lang="en-US" sz="1200"/>
        </a:p>
      </dgm:t>
    </dgm:pt>
    <dgm:pt modelId="{C66463D0-B042-463E-9B8A-57FAC0BD9605}">
      <dgm:prSet custT="1"/>
      <dgm:spPr/>
      <dgm:t>
        <a:bodyPr/>
        <a:lstStyle/>
        <a:p>
          <a:r>
            <a:rPr lang="en-US" sz="1200" dirty="0"/>
            <a:t>Improve documentation</a:t>
          </a:r>
        </a:p>
      </dgm:t>
    </dgm:pt>
    <dgm:pt modelId="{F2FD6023-BD2B-4F46-9324-471A0D593D53}" type="parTrans" cxnId="{F58CF131-95F2-43A6-A627-BB0703F82373}">
      <dgm:prSet/>
      <dgm:spPr/>
      <dgm:t>
        <a:bodyPr/>
        <a:lstStyle/>
        <a:p>
          <a:endParaRPr lang="en-US" sz="1200"/>
        </a:p>
      </dgm:t>
    </dgm:pt>
    <dgm:pt modelId="{299CED36-C8AB-454A-B957-DEB6863DD066}" type="sibTrans" cxnId="{F58CF131-95F2-43A6-A627-BB0703F82373}">
      <dgm:prSet/>
      <dgm:spPr/>
      <dgm:t>
        <a:bodyPr/>
        <a:lstStyle/>
        <a:p>
          <a:endParaRPr lang="en-US" sz="1200"/>
        </a:p>
      </dgm:t>
    </dgm:pt>
    <dgm:pt modelId="{F4FF8850-237F-4BE1-8573-DAF6BBCC2889}">
      <dgm:prSet custT="1"/>
      <dgm:spPr/>
      <dgm:t>
        <a:bodyPr/>
        <a:lstStyle/>
        <a:p>
          <a:r>
            <a:rPr lang="en-US" sz="1200" dirty="0"/>
            <a:t>Simpler reviews</a:t>
          </a:r>
        </a:p>
      </dgm:t>
    </dgm:pt>
    <dgm:pt modelId="{5A5C6D21-1DF9-4A44-BC82-493B82A983CD}" type="parTrans" cxnId="{4F71525B-5A04-43CB-A60E-67ECE3A03BBB}">
      <dgm:prSet/>
      <dgm:spPr/>
      <dgm:t>
        <a:bodyPr/>
        <a:lstStyle/>
        <a:p>
          <a:endParaRPr lang="en-US" sz="1200"/>
        </a:p>
      </dgm:t>
    </dgm:pt>
    <dgm:pt modelId="{60D4F094-21BD-496E-8772-3EAA73BB3708}" type="sibTrans" cxnId="{4F71525B-5A04-43CB-A60E-67ECE3A03BBB}">
      <dgm:prSet/>
      <dgm:spPr/>
      <dgm:t>
        <a:bodyPr/>
        <a:lstStyle/>
        <a:p>
          <a:endParaRPr lang="en-US" sz="1200"/>
        </a:p>
      </dgm:t>
    </dgm:pt>
    <dgm:pt modelId="{88A5133F-A160-4A9A-BF8F-14105A8A969D}">
      <dgm:prSet custT="1"/>
      <dgm:spPr>
        <a:solidFill>
          <a:srgbClr val="7030A0"/>
        </a:solidFill>
      </dgm:spPr>
      <dgm:t>
        <a:bodyPr/>
        <a:lstStyle/>
        <a:p>
          <a:r>
            <a:rPr lang="en-US" sz="1200" dirty="0"/>
            <a:t>Thoughtful design</a:t>
          </a:r>
        </a:p>
      </dgm:t>
    </dgm:pt>
    <dgm:pt modelId="{43F8D17A-8310-4E9D-9000-B9E6845A784D}" type="parTrans" cxnId="{A8DE7AC4-0973-462E-9F9D-E91949041A0B}">
      <dgm:prSet/>
      <dgm:spPr/>
      <dgm:t>
        <a:bodyPr/>
        <a:lstStyle/>
        <a:p>
          <a:endParaRPr lang="en-US" sz="1200"/>
        </a:p>
      </dgm:t>
    </dgm:pt>
    <dgm:pt modelId="{19215266-190A-48C1-8DC7-4292F5703155}" type="sibTrans" cxnId="{A8DE7AC4-0973-462E-9F9D-E91949041A0B}">
      <dgm:prSet/>
      <dgm:spPr/>
      <dgm:t>
        <a:bodyPr/>
        <a:lstStyle/>
        <a:p>
          <a:endParaRPr lang="en-US" sz="1200"/>
        </a:p>
      </dgm:t>
    </dgm:pt>
    <dgm:pt modelId="{750578E5-94DC-4F49-9C2A-6CC9093E4757}">
      <dgm:prSet custT="1"/>
      <dgm:spPr/>
      <dgm:t>
        <a:bodyPr/>
        <a:lstStyle/>
        <a:p>
          <a:r>
            <a:rPr lang="en-US" sz="1200" dirty="0"/>
            <a:t>Fast, high-quality releases</a:t>
          </a:r>
        </a:p>
      </dgm:t>
    </dgm:pt>
    <dgm:pt modelId="{E0FA10C0-CEE8-4F82-BFF5-09BFE0E7A3C3}" type="parTrans" cxnId="{C3F99AB9-2779-48FE-9DB3-D315DC22B66A}">
      <dgm:prSet/>
      <dgm:spPr/>
      <dgm:t>
        <a:bodyPr/>
        <a:lstStyle/>
        <a:p>
          <a:endParaRPr lang="en-US" sz="1200"/>
        </a:p>
      </dgm:t>
    </dgm:pt>
    <dgm:pt modelId="{C6C3E961-6D3C-432F-A257-128A27B750C5}" type="sibTrans" cxnId="{C3F99AB9-2779-48FE-9DB3-D315DC22B66A}">
      <dgm:prSet/>
      <dgm:spPr/>
      <dgm:t>
        <a:bodyPr/>
        <a:lstStyle/>
        <a:p>
          <a:endParaRPr lang="en-US" sz="1200"/>
        </a:p>
      </dgm:t>
    </dgm:pt>
    <dgm:pt modelId="{44FACE64-C249-4A44-8338-FC83380C153B}" type="pres">
      <dgm:prSet presAssocID="{75FBE549-6A8E-4BBA-93CB-4CDF54000F86}" presName="linear" presStyleCnt="0">
        <dgm:presLayoutVars>
          <dgm:dir/>
          <dgm:animLvl val="lvl"/>
          <dgm:resizeHandles val="exact"/>
        </dgm:presLayoutVars>
      </dgm:prSet>
      <dgm:spPr/>
    </dgm:pt>
    <dgm:pt modelId="{EA7D3A33-AE22-4409-A0B1-F0E0B9249158}" type="pres">
      <dgm:prSet presAssocID="{D9AD22F8-2817-4FCA-9AB8-DBD0AA08E540}" presName="parentLin" presStyleCnt="0"/>
      <dgm:spPr/>
    </dgm:pt>
    <dgm:pt modelId="{FE035A85-3ABB-4009-916F-1EE57DDC4CC9}" type="pres">
      <dgm:prSet presAssocID="{D9AD22F8-2817-4FCA-9AB8-DBD0AA08E540}" presName="parentLeftMargin" presStyleLbl="node1" presStyleIdx="0" presStyleCnt="6"/>
      <dgm:spPr/>
    </dgm:pt>
    <dgm:pt modelId="{C4DF5F6C-4F07-4F71-8C75-F838CD12D2A6}" type="pres">
      <dgm:prSet presAssocID="{D9AD22F8-2817-4FCA-9AB8-DBD0AA08E540}" presName="parentText" presStyleLbl="node1" presStyleIdx="0" presStyleCnt="6">
        <dgm:presLayoutVars>
          <dgm:chMax val="0"/>
          <dgm:bulletEnabled val="1"/>
        </dgm:presLayoutVars>
      </dgm:prSet>
      <dgm:spPr/>
    </dgm:pt>
    <dgm:pt modelId="{E2D019DB-ACA1-4373-B9BE-D13AEF29D44E}" type="pres">
      <dgm:prSet presAssocID="{D9AD22F8-2817-4FCA-9AB8-DBD0AA08E540}" presName="negativeSpace" presStyleCnt="0"/>
      <dgm:spPr/>
    </dgm:pt>
    <dgm:pt modelId="{F6EB612A-25F0-41EF-B317-2A453456E7C3}" type="pres">
      <dgm:prSet presAssocID="{D9AD22F8-2817-4FCA-9AB8-DBD0AA08E540}" presName="childText" presStyleLbl="conFgAcc1" presStyleIdx="0" presStyleCnt="6">
        <dgm:presLayoutVars>
          <dgm:bulletEnabled val="1"/>
        </dgm:presLayoutVars>
      </dgm:prSet>
      <dgm:spPr/>
    </dgm:pt>
    <dgm:pt modelId="{7B9CC924-7B0A-438D-BD91-3B3E1811050C}" type="pres">
      <dgm:prSet presAssocID="{41D96D31-E854-45AC-8776-3612E4E872BF}" presName="spaceBetweenRectangles" presStyleCnt="0"/>
      <dgm:spPr/>
    </dgm:pt>
    <dgm:pt modelId="{FAEDE068-208E-4623-88B1-0DC2E7F1E144}" type="pres">
      <dgm:prSet presAssocID="{A697EF18-12B4-498C-A162-3BEB3B0FF4B9}" presName="parentLin" presStyleCnt="0"/>
      <dgm:spPr/>
    </dgm:pt>
    <dgm:pt modelId="{F3AEF5AC-359A-4436-B482-5321BCA2340A}" type="pres">
      <dgm:prSet presAssocID="{A697EF18-12B4-498C-A162-3BEB3B0FF4B9}" presName="parentLeftMargin" presStyleLbl="node1" presStyleIdx="0" presStyleCnt="6"/>
      <dgm:spPr/>
    </dgm:pt>
    <dgm:pt modelId="{F7834E08-ECE9-495C-9EC3-F9E604DB8BC5}" type="pres">
      <dgm:prSet presAssocID="{A697EF18-12B4-498C-A162-3BEB3B0FF4B9}" presName="parentText" presStyleLbl="node1" presStyleIdx="1" presStyleCnt="6">
        <dgm:presLayoutVars>
          <dgm:chMax val="0"/>
          <dgm:bulletEnabled val="1"/>
        </dgm:presLayoutVars>
      </dgm:prSet>
      <dgm:spPr/>
    </dgm:pt>
    <dgm:pt modelId="{DFB5A2DC-F73C-4143-90C7-9C40887FCC37}" type="pres">
      <dgm:prSet presAssocID="{A697EF18-12B4-498C-A162-3BEB3B0FF4B9}" presName="negativeSpace" presStyleCnt="0"/>
      <dgm:spPr/>
    </dgm:pt>
    <dgm:pt modelId="{86C496FE-E565-40BF-A0AC-24B4026B885D}" type="pres">
      <dgm:prSet presAssocID="{A697EF18-12B4-498C-A162-3BEB3B0FF4B9}" presName="childText" presStyleLbl="conFgAcc1" presStyleIdx="1" presStyleCnt="6">
        <dgm:presLayoutVars>
          <dgm:bulletEnabled val="1"/>
        </dgm:presLayoutVars>
      </dgm:prSet>
      <dgm:spPr/>
    </dgm:pt>
    <dgm:pt modelId="{B317FBEC-87D5-452C-AFBD-2D1F02BD511A}" type="pres">
      <dgm:prSet presAssocID="{CC82C954-72E1-486B-B2D8-2523CDCD2C8C}" presName="spaceBetweenRectangles" presStyleCnt="0"/>
      <dgm:spPr/>
    </dgm:pt>
    <dgm:pt modelId="{8353F0FE-A952-49A5-BAA7-9603298C5BBA}" type="pres">
      <dgm:prSet presAssocID="{C66463D0-B042-463E-9B8A-57FAC0BD9605}" presName="parentLin" presStyleCnt="0"/>
      <dgm:spPr/>
    </dgm:pt>
    <dgm:pt modelId="{A37AD158-688C-4140-8479-7F9CF2484266}" type="pres">
      <dgm:prSet presAssocID="{C66463D0-B042-463E-9B8A-57FAC0BD9605}" presName="parentLeftMargin" presStyleLbl="node1" presStyleIdx="1" presStyleCnt="6"/>
      <dgm:spPr/>
    </dgm:pt>
    <dgm:pt modelId="{3E5ED200-DF47-44FB-B84A-B750876C7B12}" type="pres">
      <dgm:prSet presAssocID="{C66463D0-B042-463E-9B8A-57FAC0BD9605}" presName="parentText" presStyleLbl="node1" presStyleIdx="2" presStyleCnt="6">
        <dgm:presLayoutVars>
          <dgm:chMax val="0"/>
          <dgm:bulletEnabled val="1"/>
        </dgm:presLayoutVars>
      </dgm:prSet>
      <dgm:spPr/>
    </dgm:pt>
    <dgm:pt modelId="{6E3B8ED2-139C-466A-813D-429E6E59FD6D}" type="pres">
      <dgm:prSet presAssocID="{C66463D0-B042-463E-9B8A-57FAC0BD9605}" presName="negativeSpace" presStyleCnt="0"/>
      <dgm:spPr/>
    </dgm:pt>
    <dgm:pt modelId="{C33D62A1-47B6-4588-AB9A-DE3CAD5908DC}" type="pres">
      <dgm:prSet presAssocID="{C66463D0-B042-463E-9B8A-57FAC0BD9605}" presName="childText" presStyleLbl="conFgAcc1" presStyleIdx="2" presStyleCnt="6">
        <dgm:presLayoutVars>
          <dgm:bulletEnabled val="1"/>
        </dgm:presLayoutVars>
      </dgm:prSet>
      <dgm:spPr/>
    </dgm:pt>
    <dgm:pt modelId="{156A5453-BC6B-4C65-B672-A37CFBA11BE8}" type="pres">
      <dgm:prSet presAssocID="{299CED36-C8AB-454A-B957-DEB6863DD066}" presName="spaceBetweenRectangles" presStyleCnt="0"/>
      <dgm:spPr/>
    </dgm:pt>
    <dgm:pt modelId="{AC71F513-9ED9-4339-8A1B-F15016619E19}" type="pres">
      <dgm:prSet presAssocID="{F4FF8850-237F-4BE1-8573-DAF6BBCC2889}" presName="parentLin" presStyleCnt="0"/>
      <dgm:spPr/>
    </dgm:pt>
    <dgm:pt modelId="{C578C770-0500-49C3-92A7-884E6D3CC234}" type="pres">
      <dgm:prSet presAssocID="{F4FF8850-237F-4BE1-8573-DAF6BBCC2889}" presName="parentLeftMargin" presStyleLbl="node1" presStyleIdx="2" presStyleCnt="6"/>
      <dgm:spPr/>
    </dgm:pt>
    <dgm:pt modelId="{B2E0D26A-6738-41C8-B54C-650FC1EBD69E}" type="pres">
      <dgm:prSet presAssocID="{F4FF8850-237F-4BE1-8573-DAF6BBCC2889}" presName="parentText" presStyleLbl="node1" presStyleIdx="3" presStyleCnt="6">
        <dgm:presLayoutVars>
          <dgm:chMax val="0"/>
          <dgm:bulletEnabled val="1"/>
        </dgm:presLayoutVars>
      </dgm:prSet>
      <dgm:spPr/>
    </dgm:pt>
    <dgm:pt modelId="{4963C24D-F0B5-4E28-9DCA-C7DFC3D0ED28}" type="pres">
      <dgm:prSet presAssocID="{F4FF8850-237F-4BE1-8573-DAF6BBCC2889}" presName="negativeSpace" presStyleCnt="0"/>
      <dgm:spPr/>
    </dgm:pt>
    <dgm:pt modelId="{62774EC0-52FD-4A0B-9B2C-CBD12EBCF8E6}" type="pres">
      <dgm:prSet presAssocID="{F4FF8850-237F-4BE1-8573-DAF6BBCC2889}" presName="childText" presStyleLbl="conFgAcc1" presStyleIdx="3" presStyleCnt="6">
        <dgm:presLayoutVars>
          <dgm:bulletEnabled val="1"/>
        </dgm:presLayoutVars>
      </dgm:prSet>
      <dgm:spPr/>
    </dgm:pt>
    <dgm:pt modelId="{4199B611-7754-44E0-92E2-5FA9F7286E06}" type="pres">
      <dgm:prSet presAssocID="{60D4F094-21BD-496E-8772-3EAA73BB3708}" presName="spaceBetweenRectangles" presStyleCnt="0"/>
      <dgm:spPr/>
    </dgm:pt>
    <dgm:pt modelId="{D3E3784C-9C47-4F8D-80E4-344774B59596}" type="pres">
      <dgm:prSet presAssocID="{88A5133F-A160-4A9A-BF8F-14105A8A969D}" presName="parentLin" presStyleCnt="0"/>
      <dgm:spPr/>
    </dgm:pt>
    <dgm:pt modelId="{F7997FDB-9EE4-4FE6-824F-FD107C840CD8}" type="pres">
      <dgm:prSet presAssocID="{88A5133F-A160-4A9A-BF8F-14105A8A969D}" presName="parentLeftMargin" presStyleLbl="node1" presStyleIdx="3" presStyleCnt="6"/>
      <dgm:spPr/>
    </dgm:pt>
    <dgm:pt modelId="{235D5637-BA01-45E5-AE6C-7B5470ADCB4F}" type="pres">
      <dgm:prSet presAssocID="{88A5133F-A160-4A9A-BF8F-14105A8A969D}" presName="parentText" presStyleLbl="node1" presStyleIdx="4" presStyleCnt="6">
        <dgm:presLayoutVars>
          <dgm:chMax val="0"/>
          <dgm:bulletEnabled val="1"/>
        </dgm:presLayoutVars>
      </dgm:prSet>
      <dgm:spPr/>
    </dgm:pt>
    <dgm:pt modelId="{D5D8D5A6-CD3C-40D7-81B1-F77E647339C6}" type="pres">
      <dgm:prSet presAssocID="{88A5133F-A160-4A9A-BF8F-14105A8A969D}" presName="negativeSpace" presStyleCnt="0"/>
      <dgm:spPr/>
    </dgm:pt>
    <dgm:pt modelId="{96EC1F7A-809E-40EE-A28D-FB845F0C5063}" type="pres">
      <dgm:prSet presAssocID="{88A5133F-A160-4A9A-BF8F-14105A8A969D}" presName="childText" presStyleLbl="conFgAcc1" presStyleIdx="4" presStyleCnt="6">
        <dgm:presLayoutVars>
          <dgm:bulletEnabled val="1"/>
        </dgm:presLayoutVars>
      </dgm:prSet>
      <dgm:spPr>
        <a:ln>
          <a:solidFill>
            <a:srgbClr val="7030A0"/>
          </a:solidFill>
        </a:ln>
      </dgm:spPr>
    </dgm:pt>
    <dgm:pt modelId="{6742A8E3-CD82-4D6C-A77D-159BFCCDC745}" type="pres">
      <dgm:prSet presAssocID="{19215266-190A-48C1-8DC7-4292F5703155}" presName="spaceBetweenRectangles" presStyleCnt="0"/>
      <dgm:spPr/>
    </dgm:pt>
    <dgm:pt modelId="{34AAFED2-9DEC-4E19-AC1A-06DB2AF5D811}" type="pres">
      <dgm:prSet presAssocID="{750578E5-94DC-4F49-9C2A-6CC9093E4757}" presName="parentLin" presStyleCnt="0"/>
      <dgm:spPr/>
    </dgm:pt>
    <dgm:pt modelId="{D1A9F0FF-2656-4840-915C-3C70B051133E}" type="pres">
      <dgm:prSet presAssocID="{750578E5-94DC-4F49-9C2A-6CC9093E4757}" presName="parentLeftMargin" presStyleLbl="node1" presStyleIdx="4" presStyleCnt="6"/>
      <dgm:spPr/>
    </dgm:pt>
    <dgm:pt modelId="{BAF51E65-4564-4BB0-A695-8EDEB29CAAA8}" type="pres">
      <dgm:prSet presAssocID="{750578E5-94DC-4F49-9C2A-6CC9093E4757}" presName="parentText" presStyleLbl="node1" presStyleIdx="5" presStyleCnt="6">
        <dgm:presLayoutVars>
          <dgm:chMax val="0"/>
          <dgm:bulletEnabled val="1"/>
        </dgm:presLayoutVars>
      </dgm:prSet>
      <dgm:spPr/>
    </dgm:pt>
    <dgm:pt modelId="{FEA541F7-4050-4DFE-95BA-5078991A8984}" type="pres">
      <dgm:prSet presAssocID="{750578E5-94DC-4F49-9C2A-6CC9093E4757}" presName="negativeSpace" presStyleCnt="0"/>
      <dgm:spPr/>
    </dgm:pt>
    <dgm:pt modelId="{6E4F7B04-8200-48F8-A56C-8F07F28DFF17}" type="pres">
      <dgm:prSet presAssocID="{750578E5-94DC-4F49-9C2A-6CC9093E4757}" presName="childText" presStyleLbl="conFgAcc1" presStyleIdx="5" presStyleCnt="6">
        <dgm:presLayoutVars>
          <dgm:bulletEnabled val="1"/>
        </dgm:presLayoutVars>
      </dgm:prSet>
      <dgm:spPr/>
    </dgm:pt>
  </dgm:ptLst>
  <dgm:cxnLst>
    <dgm:cxn modelId="{3B169D00-BB7D-4917-B7FF-843638CDDEFC}" type="presOf" srcId="{88A5133F-A160-4A9A-BF8F-14105A8A969D}" destId="{F7997FDB-9EE4-4FE6-824F-FD107C840CD8}" srcOrd="0" destOrd="0" presId="urn:microsoft.com/office/officeart/2005/8/layout/list1"/>
    <dgm:cxn modelId="{1D90F305-D2D3-49DA-9094-CEEAB1131C8B}" type="presOf" srcId="{C66463D0-B042-463E-9B8A-57FAC0BD9605}" destId="{3E5ED200-DF47-44FB-B84A-B750876C7B12}" srcOrd="1" destOrd="0" presId="urn:microsoft.com/office/officeart/2005/8/layout/list1"/>
    <dgm:cxn modelId="{24B69617-73C9-4289-B1B9-B7A64407255C}" type="presOf" srcId="{F4FF8850-237F-4BE1-8573-DAF6BBCC2889}" destId="{C578C770-0500-49C3-92A7-884E6D3CC234}" srcOrd="0" destOrd="0" presId="urn:microsoft.com/office/officeart/2005/8/layout/list1"/>
    <dgm:cxn modelId="{7D395B2E-9DF8-4385-84B5-E346914E6294}" type="presOf" srcId="{A697EF18-12B4-498C-A162-3BEB3B0FF4B9}" destId="{F3AEF5AC-359A-4436-B482-5321BCA2340A}" srcOrd="0" destOrd="0" presId="urn:microsoft.com/office/officeart/2005/8/layout/list1"/>
    <dgm:cxn modelId="{F58CF131-95F2-43A6-A627-BB0703F82373}" srcId="{75FBE549-6A8E-4BBA-93CB-4CDF54000F86}" destId="{C66463D0-B042-463E-9B8A-57FAC0BD9605}" srcOrd="2" destOrd="0" parTransId="{F2FD6023-BD2B-4F46-9324-471A0D593D53}" sibTransId="{299CED36-C8AB-454A-B957-DEB6863DD066}"/>
    <dgm:cxn modelId="{1FA6F437-2EFF-4156-ABD6-EE386818867B}" type="presOf" srcId="{D9AD22F8-2817-4FCA-9AB8-DBD0AA08E540}" destId="{C4DF5F6C-4F07-4F71-8C75-F838CD12D2A6}" srcOrd="1" destOrd="0" presId="urn:microsoft.com/office/officeart/2005/8/layout/list1"/>
    <dgm:cxn modelId="{4F71525B-5A04-43CB-A60E-67ECE3A03BBB}" srcId="{75FBE549-6A8E-4BBA-93CB-4CDF54000F86}" destId="{F4FF8850-237F-4BE1-8573-DAF6BBCC2889}" srcOrd="3" destOrd="0" parTransId="{5A5C6D21-1DF9-4A44-BC82-493B82A983CD}" sibTransId="{60D4F094-21BD-496E-8772-3EAA73BB3708}"/>
    <dgm:cxn modelId="{FD352F61-2D5D-4F9D-A8C1-4B44B6871F25}" type="presOf" srcId="{D9AD22F8-2817-4FCA-9AB8-DBD0AA08E540}" destId="{FE035A85-3ABB-4009-916F-1EE57DDC4CC9}" srcOrd="0" destOrd="0" presId="urn:microsoft.com/office/officeart/2005/8/layout/list1"/>
    <dgm:cxn modelId="{E1843C50-01DB-46D3-B6A3-75ADCC588064}" type="presOf" srcId="{750578E5-94DC-4F49-9C2A-6CC9093E4757}" destId="{D1A9F0FF-2656-4840-915C-3C70B051133E}" srcOrd="0" destOrd="0" presId="urn:microsoft.com/office/officeart/2005/8/layout/list1"/>
    <dgm:cxn modelId="{00524870-A53D-4B80-A950-E3B1427D9CDD}" type="presOf" srcId="{75FBE549-6A8E-4BBA-93CB-4CDF54000F86}" destId="{44FACE64-C249-4A44-8338-FC83380C153B}" srcOrd="0" destOrd="0" presId="urn:microsoft.com/office/officeart/2005/8/layout/list1"/>
    <dgm:cxn modelId="{A9B8527C-9F1A-4418-83DC-5C8F43733FB0}" type="presOf" srcId="{C66463D0-B042-463E-9B8A-57FAC0BD9605}" destId="{A37AD158-688C-4140-8479-7F9CF2484266}" srcOrd="0" destOrd="0" presId="urn:microsoft.com/office/officeart/2005/8/layout/list1"/>
    <dgm:cxn modelId="{5C7F0686-B430-45A3-A886-60D379EDFA80}" srcId="{75FBE549-6A8E-4BBA-93CB-4CDF54000F86}" destId="{A697EF18-12B4-498C-A162-3BEB3B0FF4B9}" srcOrd="1" destOrd="0" parTransId="{BAB05158-6352-41EB-94EC-5A2EFB469220}" sibTransId="{CC82C954-72E1-486B-B2D8-2523CDCD2C8C}"/>
    <dgm:cxn modelId="{150C09AD-65FC-4D0B-8C83-C2254547727F}" type="presOf" srcId="{88A5133F-A160-4A9A-BF8F-14105A8A969D}" destId="{235D5637-BA01-45E5-AE6C-7B5470ADCB4F}" srcOrd="1" destOrd="0" presId="urn:microsoft.com/office/officeart/2005/8/layout/list1"/>
    <dgm:cxn modelId="{2749F8AE-8127-44FD-A3B7-69E52EADFA6A}" srcId="{75FBE549-6A8E-4BBA-93CB-4CDF54000F86}" destId="{D9AD22F8-2817-4FCA-9AB8-DBD0AA08E540}" srcOrd="0" destOrd="0" parTransId="{8CBDAFCF-8742-4089-BF7E-C416736B1615}" sibTransId="{41D96D31-E854-45AC-8776-3612E4E872BF}"/>
    <dgm:cxn modelId="{C3F99AB9-2779-48FE-9DB3-D315DC22B66A}" srcId="{75FBE549-6A8E-4BBA-93CB-4CDF54000F86}" destId="{750578E5-94DC-4F49-9C2A-6CC9093E4757}" srcOrd="5" destOrd="0" parTransId="{E0FA10C0-CEE8-4F82-BFF5-09BFE0E7A3C3}" sibTransId="{C6C3E961-6D3C-432F-A257-128A27B750C5}"/>
    <dgm:cxn modelId="{B0E2BEC1-18F7-4A57-A9E5-3690D410BF29}" type="presOf" srcId="{A697EF18-12B4-498C-A162-3BEB3B0FF4B9}" destId="{F7834E08-ECE9-495C-9EC3-F9E604DB8BC5}" srcOrd="1" destOrd="0" presId="urn:microsoft.com/office/officeart/2005/8/layout/list1"/>
    <dgm:cxn modelId="{A8DE7AC4-0973-462E-9F9D-E91949041A0B}" srcId="{75FBE549-6A8E-4BBA-93CB-4CDF54000F86}" destId="{88A5133F-A160-4A9A-BF8F-14105A8A969D}" srcOrd="4" destOrd="0" parTransId="{43F8D17A-8310-4E9D-9000-B9E6845A784D}" sibTransId="{19215266-190A-48C1-8DC7-4292F5703155}"/>
    <dgm:cxn modelId="{31383AF9-4A6E-4958-B315-B33BC95E8D52}" type="presOf" srcId="{750578E5-94DC-4F49-9C2A-6CC9093E4757}" destId="{BAF51E65-4564-4BB0-A695-8EDEB29CAAA8}" srcOrd="1" destOrd="0" presId="urn:microsoft.com/office/officeart/2005/8/layout/list1"/>
    <dgm:cxn modelId="{DBD17AFC-7DDD-4484-95C8-E73B71800376}" type="presOf" srcId="{F4FF8850-237F-4BE1-8573-DAF6BBCC2889}" destId="{B2E0D26A-6738-41C8-B54C-650FC1EBD69E}" srcOrd="1" destOrd="0" presId="urn:microsoft.com/office/officeart/2005/8/layout/list1"/>
    <dgm:cxn modelId="{2616259E-7CE2-4B70-AFFF-CB1A3FF0297A}" type="presParOf" srcId="{44FACE64-C249-4A44-8338-FC83380C153B}" destId="{EA7D3A33-AE22-4409-A0B1-F0E0B9249158}" srcOrd="0" destOrd="0" presId="urn:microsoft.com/office/officeart/2005/8/layout/list1"/>
    <dgm:cxn modelId="{DE9B5AE8-DD5E-472E-A285-9C5C6CA0F547}" type="presParOf" srcId="{EA7D3A33-AE22-4409-A0B1-F0E0B9249158}" destId="{FE035A85-3ABB-4009-916F-1EE57DDC4CC9}" srcOrd="0" destOrd="0" presId="urn:microsoft.com/office/officeart/2005/8/layout/list1"/>
    <dgm:cxn modelId="{CA7F9157-6F64-4697-873F-F4220606B923}" type="presParOf" srcId="{EA7D3A33-AE22-4409-A0B1-F0E0B9249158}" destId="{C4DF5F6C-4F07-4F71-8C75-F838CD12D2A6}" srcOrd="1" destOrd="0" presId="urn:microsoft.com/office/officeart/2005/8/layout/list1"/>
    <dgm:cxn modelId="{FAD61A6E-BF79-4504-8EA5-1EF826786199}" type="presParOf" srcId="{44FACE64-C249-4A44-8338-FC83380C153B}" destId="{E2D019DB-ACA1-4373-B9BE-D13AEF29D44E}" srcOrd="1" destOrd="0" presId="urn:microsoft.com/office/officeart/2005/8/layout/list1"/>
    <dgm:cxn modelId="{A8E13AFE-8BCD-420F-B8BA-DCE48C285462}" type="presParOf" srcId="{44FACE64-C249-4A44-8338-FC83380C153B}" destId="{F6EB612A-25F0-41EF-B317-2A453456E7C3}" srcOrd="2" destOrd="0" presId="urn:microsoft.com/office/officeart/2005/8/layout/list1"/>
    <dgm:cxn modelId="{CE14F1D4-B279-4C94-B45E-71C8D301F559}" type="presParOf" srcId="{44FACE64-C249-4A44-8338-FC83380C153B}" destId="{7B9CC924-7B0A-438D-BD91-3B3E1811050C}" srcOrd="3" destOrd="0" presId="urn:microsoft.com/office/officeart/2005/8/layout/list1"/>
    <dgm:cxn modelId="{A2EA5D79-2ADD-4AF1-AD8E-B525CF9A5BF0}" type="presParOf" srcId="{44FACE64-C249-4A44-8338-FC83380C153B}" destId="{FAEDE068-208E-4623-88B1-0DC2E7F1E144}" srcOrd="4" destOrd="0" presId="urn:microsoft.com/office/officeart/2005/8/layout/list1"/>
    <dgm:cxn modelId="{BD6CE69E-19E1-4107-9900-5215CC2A66A5}" type="presParOf" srcId="{FAEDE068-208E-4623-88B1-0DC2E7F1E144}" destId="{F3AEF5AC-359A-4436-B482-5321BCA2340A}" srcOrd="0" destOrd="0" presId="urn:microsoft.com/office/officeart/2005/8/layout/list1"/>
    <dgm:cxn modelId="{2033C6A2-019C-48AA-95CF-57CB7EF10880}" type="presParOf" srcId="{FAEDE068-208E-4623-88B1-0DC2E7F1E144}" destId="{F7834E08-ECE9-495C-9EC3-F9E604DB8BC5}" srcOrd="1" destOrd="0" presId="urn:microsoft.com/office/officeart/2005/8/layout/list1"/>
    <dgm:cxn modelId="{CF01C3E6-E6CE-4458-9924-224BE37603C8}" type="presParOf" srcId="{44FACE64-C249-4A44-8338-FC83380C153B}" destId="{DFB5A2DC-F73C-4143-90C7-9C40887FCC37}" srcOrd="5" destOrd="0" presId="urn:microsoft.com/office/officeart/2005/8/layout/list1"/>
    <dgm:cxn modelId="{C4B540FD-4ECD-44BF-93F1-F73407125ED2}" type="presParOf" srcId="{44FACE64-C249-4A44-8338-FC83380C153B}" destId="{86C496FE-E565-40BF-A0AC-24B4026B885D}" srcOrd="6" destOrd="0" presId="urn:microsoft.com/office/officeart/2005/8/layout/list1"/>
    <dgm:cxn modelId="{721BFC5C-6D62-45E7-B2A8-19F8A988C80D}" type="presParOf" srcId="{44FACE64-C249-4A44-8338-FC83380C153B}" destId="{B317FBEC-87D5-452C-AFBD-2D1F02BD511A}" srcOrd="7" destOrd="0" presId="urn:microsoft.com/office/officeart/2005/8/layout/list1"/>
    <dgm:cxn modelId="{67D14CF5-F0CF-48BD-89D4-81225439D542}" type="presParOf" srcId="{44FACE64-C249-4A44-8338-FC83380C153B}" destId="{8353F0FE-A952-49A5-BAA7-9603298C5BBA}" srcOrd="8" destOrd="0" presId="urn:microsoft.com/office/officeart/2005/8/layout/list1"/>
    <dgm:cxn modelId="{86B858A8-39E3-4F60-9F80-77FB9E0D1960}" type="presParOf" srcId="{8353F0FE-A952-49A5-BAA7-9603298C5BBA}" destId="{A37AD158-688C-4140-8479-7F9CF2484266}" srcOrd="0" destOrd="0" presId="urn:microsoft.com/office/officeart/2005/8/layout/list1"/>
    <dgm:cxn modelId="{8C3623C6-2819-4BAD-B296-53D0E8F3AEBC}" type="presParOf" srcId="{8353F0FE-A952-49A5-BAA7-9603298C5BBA}" destId="{3E5ED200-DF47-44FB-B84A-B750876C7B12}" srcOrd="1" destOrd="0" presId="urn:microsoft.com/office/officeart/2005/8/layout/list1"/>
    <dgm:cxn modelId="{BAE55318-1F3C-469C-801F-E6FE0736AC41}" type="presParOf" srcId="{44FACE64-C249-4A44-8338-FC83380C153B}" destId="{6E3B8ED2-139C-466A-813D-429E6E59FD6D}" srcOrd="9" destOrd="0" presId="urn:microsoft.com/office/officeart/2005/8/layout/list1"/>
    <dgm:cxn modelId="{DD8C3271-BD2A-4F82-938D-FE0F66A9D312}" type="presParOf" srcId="{44FACE64-C249-4A44-8338-FC83380C153B}" destId="{C33D62A1-47B6-4588-AB9A-DE3CAD5908DC}" srcOrd="10" destOrd="0" presId="urn:microsoft.com/office/officeart/2005/8/layout/list1"/>
    <dgm:cxn modelId="{43488944-5EE8-411C-9ECD-DB4882972514}" type="presParOf" srcId="{44FACE64-C249-4A44-8338-FC83380C153B}" destId="{156A5453-BC6B-4C65-B672-A37CFBA11BE8}" srcOrd="11" destOrd="0" presId="urn:microsoft.com/office/officeart/2005/8/layout/list1"/>
    <dgm:cxn modelId="{C85D56F1-79DA-4317-8E8B-2287AE74A553}" type="presParOf" srcId="{44FACE64-C249-4A44-8338-FC83380C153B}" destId="{AC71F513-9ED9-4339-8A1B-F15016619E19}" srcOrd="12" destOrd="0" presId="urn:microsoft.com/office/officeart/2005/8/layout/list1"/>
    <dgm:cxn modelId="{A780ECA2-3D9A-4BED-86C5-67FA7679FEB9}" type="presParOf" srcId="{AC71F513-9ED9-4339-8A1B-F15016619E19}" destId="{C578C770-0500-49C3-92A7-884E6D3CC234}" srcOrd="0" destOrd="0" presId="urn:microsoft.com/office/officeart/2005/8/layout/list1"/>
    <dgm:cxn modelId="{8D59C563-9E8E-4570-9BB7-A7B808EE8F21}" type="presParOf" srcId="{AC71F513-9ED9-4339-8A1B-F15016619E19}" destId="{B2E0D26A-6738-41C8-B54C-650FC1EBD69E}" srcOrd="1" destOrd="0" presId="urn:microsoft.com/office/officeart/2005/8/layout/list1"/>
    <dgm:cxn modelId="{D908341C-E9D8-4277-83C2-7B1E4920AEA8}" type="presParOf" srcId="{44FACE64-C249-4A44-8338-FC83380C153B}" destId="{4963C24D-F0B5-4E28-9DCA-C7DFC3D0ED28}" srcOrd="13" destOrd="0" presId="urn:microsoft.com/office/officeart/2005/8/layout/list1"/>
    <dgm:cxn modelId="{62BBEF6D-7BC2-47A8-8DE7-5074E5739612}" type="presParOf" srcId="{44FACE64-C249-4A44-8338-FC83380C153B}" destId="{62774EC0-52FD-4A0B-9B2C-CBD12EBCF8E6}" srcOrd="14" destOrd="0" presId="urn:microsoft.com/office/officeart/2005/8/layout/list1"/>
    <dgm:cxn modelId="{B1E20F86-A95A-4584-9196-30F54B2D7851}" type="presParOf" srcId="{44FACE64-C249-4A44-8338-FC83380C153B}" destId="{4199B611-7754-44E0-92E2-5FA9F7286E06}" srcOrd="15" destOrd="0" presId="urn:microsoft.com/office/officeart/2005/8/layout/list1"/>
    <dgm:cxn modelId="{8D701E30-7D15-445A-9BA6-3C8BF482ECE1}" type="presParOf" srcId="{44FACE64-C249-4A44-8338-FC83380C153B}" destId="{D3E3784C-9C47-4F8D-80E4-344774B59596}" srcOrd="16" destOrd="0" presId="urn:microsoft.com/office/officeart/2005/8/layout/list1"/>
    <dgm:cxn modelId="{A7A2D996-2E67-49A4-9BA4-DAA697D58BC5}" type="presParOf" srcId="{D3E3784C-9C47-4F8D-80E4-344774B59596}" destId="{F7997FDB-9EE4-4FE6-824F-FD107C840CD8}" srcOrd="0" destOrd="0" presId="urn:microsoft.com/office/officeart/2005/8/layout/list1"/>
    <dgm:cxn modelId="{6896818C-4A25-41BC-84A3-B85FAEAFA18C}" type="presParOf" srcId="{D3E3784C-9C47-4F8D-80E4-344774B59596}" destId="{235D5637-BA01-45E5-AE6C-7B5470ADCB4F}" srcOrd="1" destOrd="0" presId="urn:microsoft.com/office/officeart/2005/8/layout/list1"/>
    <dgm:cxn modelId="{A743082F-3113-41AE-A541-A900F12530B1}" type="presParOf" srcId="{44FACE64-C249-4A44-8338-FC83380C153B}" destId="{D5D8D5A6-CD3C-40D7-81B1-F77E647339C6}" srcOrd="17" destOrd="0" presId="urn:microsoft.com/office/officeart/2005/8/layout/list1"/>
    <dgm:cxn modelId="{4746770A-818B-4DE5-B3F3-5B012884AEA7}" type="presParOf" srcId="{44FACE64-C249-4A44-8338-FC83380C153B}" destId="{96EC1F7A-809E-40EE-A28D-FB845F0C5063}" srcOrd="18" destOrd="0" presId="urn:microsoft.com/office/officeart/2005/8/layout/list1"/>
    <dgm:cxn modelId="{4D0824FA-AF51-4654-AC97-070C978A84E8}" type="presParOf" srcId="{44FACE64-C249-4A44-8338-FC83380C153B}" destId="{6742A8E3-CD82-4D6C-A77D-159BFCCDC745}" srcOrd="19" destOrd="0" presId="urn:microsoft.com/office/officeart/2005/8/layout/list1"/>
    <dgm:cxn modelId="{7FEAE62C-315E-42F1-B559-0E65F44A54A9}" type="presParOf" srcId="{44FACE64-C249-4A44-8338-FC83380C153B}" destId="{34AAFED2-9DEC-4E19-AC1A-06DB2AF5D811}" srcOrd="20" destOrd="0" presId="urn:microsoft.com/office/officeart/2005/8/layout/list1"/>
    <dgm:cxn modelId="{BBF41A22-803E-40EA-A04E-EE33964743A5}" type="presParOf" srcId="{34AAFED2-9DEC-4E19-AC1A-06DB2AF5D811}" destId="{D1A9F0FF-2656-4840-915C-3C70B051133E}" srcOrd="0" destOrd="0" presId="urn:microsoft.com/office/officeart/2005/8/layout/list1"/>
    <dgm:cxn modelId="{7C1382B4-CEF3-4FB3-80AE-6BD2DD1F9F26}" type="presParOf" srcId="{34AAFED2-9DEC-4E19-AC1A-06DB2AF5D811}" destId="{BAF51E65-4564-4BB0-A695-8EDEB29CAAA8}" srcOrd="1" destOrd="0" presId="urn:microsoft.com/office/officeart/2005/8/layout/list1"/>
    <dgm:cxn modelId="{1EBD2C91-7FEA-451E-A670-7EC55868D69A}" type="presParOf" srcId="{44FACE64-C249-4A44-8338-FC83380C153B}" destId="{FEA541F7-4050-4DFE-95BA-5078991A8984}" srcOrd="21" destOrd="0" presId="urn:microsoft.com/office/officeart/2005/8/layout/list1"/>
    <dgm:cxn modelId="{CDD48C4F-56B3-43D7-9614-5A6242155E8F}" type="presParOf" srcId="{44FACE64-C249-4A44-8338-FC83380C153B}" destId="{6E4F7B04-8200-48F8-A56C-8F07F28DFF1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5FBE549-6A8E-4BBA-93CB-4CDF54000F86}"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D9AD22F8-2817-4FCA-9AB8-DBD0AA08E540}">
      <dgm:prSet custT="1"/>
      <dgm:spPr/>
      <dgm:t>
        <a:bodyPr/>
        <a:lstStyle/>
        <a:p>
          <a:r>
            <a:rPr lang="en-US" sz="1600" dirty="0"/>
            <a:t>Fast</a:t>
          </a:r>
        </a:p>
      </dgm:t>
    </dgm:pt>
    <dgm:pt modelId="{8CBDAFCF-8742-4089-BF7E-C416736B1615}" type="parTrans" cxnId="{2749F8AE-8127-44FD-A3B7-69E52EADFA6A}">
      <dgm:prSet/>
      <dgm:spPr/>
      <dgm:t>
        <a:bodyPr/>
        <a:lstStyle/>
        <a:p>
          <a:endParaRPr lang="en-US" sz="1600"/>
        </a:p>
      </dgm:t>
    </dgm:pt>
    <dgm:pt modelId="{41D96D31-E854-45AC-8776-3612E4E872BF}" type="sibTrans" cxnId="{2749F8AE-8127-44FD-A3B7-69E52EADFA6A}">
      <dgm:prSet/>
      <dgm:spPr/>
      <dgm:t>
        <a:bodyPr/>
        <a:lstStyle/>
        <a:p>
          <a:endParaRPr lang="en-US" sz="1600"/>
        </a:p>
      </dgm:t>
    </dgm:pt>
    <dgm:pt modelId="{A697EF18-12B4-498C-A162-3BEB3B0FF4B9}">
      <dgm:prSet custT="1"/>
      <dgm:spPr/>
      <dgm:t>
        <a:bodyPr/>
        <a:lstStyle/>
        <a:p>
          <a:r>
            <a:rPr lang="en-US" sz="1600" noProof="0" dirty="0"/>
            <a:t>Correct</a:t>
          </a:r>
        </a:p>
      </dgm:t>
    </dgm:pt>
    <dgm:pt modelId="{BAB05158-6352-41EB-94EC-5A2EFB469220}" type="parTrans" cxnId="{5C7F0686-B430-45A3-A886-60D379EDFA80}">
      <dgm:prSet/>
      <dgm:spPr/>
      <dgm:t>
        <a:bodyPr/>
        <a:lstStyle/>
        <a:p>
          <a:endParaRPr lang="en-US" sz="1600"/>
        </a:p>
      </dgm:t>
    </dgm:pt>
    <dgm:pt modelId="{CC82C954-72E1-486B-B2D8-2523CDCD2C8C}" type="sibTrans" cxnId="{5C7F0686-B430-45A3-A886-60D379EDFA80}">
      <dgm:prSet/>
      <dgm:spPr/>
      <dgm:t>
        <a:bodyPr/>
        <a:lstStyle/>
        <a:p>
          <a:endParaRPr lang="en-US" sz="1600"/>
        </a:p>
      </dgm:t>
    </dgm:pt>
    <dgm:pt modelId="{C66463D0-B042-463E-9B8A-57FAC0BD9605}">
      <dgm:prSet custT="1"/>
      <dgm:spPr/>
      <dgm:t>
        <a:bodyPr/>
        <a:lstStyle/>
        <a:p>
          <a:r>
            <a:rPr lang="en-US" sz="1600" dirty="0"/>
            <a:t>Scalable</a:t>
          </a:r>
        </a:p>
      </dgm:t>
    </dgm:pt>
    <dgm:pt modelId="{F2FD6023-BD2B-4F46-9324-471A0D593D53}" type="parTrans" cxnId="{F58CF131-95F2-43A6-A627-BB0703F82373}">
      <dgm:prSet/>
      <dgm:spPr/>
      <dgm:t>
        <a:bodyPr/>
        <a:lstStyle/>
        <a:p>
          <a:endParaRPr lang="en-US" sz="1600"/>
        </a:p>
      </dgm:t>
    </dgm:pt>
    <dgm:pt modelId="{299CED36-C8AB-454A-B957-DEB6863DD066}" type="sibTrans" cxnId="{F58CF131-95F2-43A6-A627-BB0703F82373}">
      <dgm:prSet/>
      <dgm:spPr/>
      <dgm:t>
        <a:bodyPr/>
        <a:lstStyle/>
        <a:p>
          <a:endParaRPr lang="en-US" sz="1600"/>
        </a:p>
      </dgm:t>
    </dgm:pt>
    <dgm:pt modelId="{44FACE64-C249-4A44-8338-FC83380C153B}" type="pres">
      <dgm:prSet presAssocID="{75FBE549-6A8E-4BBA-93CB-4CDF54000F86}" presName="linear" presStyleCnt="0">
        <dgm:presLayoutVars>
          <dgm:dir/>
          <dgm:animLvl val="lvl"/>
          <dgm:resizeHandles val="exact"/>
        </dgm:presLayoutVars>
      </dgm:prSet>
      <dgm:spPr/>
    </dgm:pt>
    <dgm:pt modelId="{EA7D3A33-AE22-4409-A0B1-F0E0B9249158}" type="pres">
      <dgm:prSet presAssocID="{D9AD22F8-2817-4FCA-9AB8-DBD0AA08E540}" presName="parentLin" presStyleCnt="0"/>
      <dgm:spPr/>
    </dgm:pt>
    <dgm:pt modelId="{FE035A85-3ABB-4009-916F-1EE57DDC4CC9}" type="pres">
      <dgm:prSet presAssocID="{D9AD22F8-2817-4FCA-9AB8-DBD0AA08E540}" presName="parentLeftMargin" presStyleLbl="node1" presStyleIdx="0" presStyleCnt="3"/>
      <dgm:spPr/>
    </dgm:pt>
    <dgm:pt modelId="{C4DF5F6C-4F07-4F71-8C75-F838CD12D2A6}" type="pres">
      <dgm:prSet presAssocID="{D9AD22F8-2817-4FCA-9AB8-DBD0AA08E540}" presName="parentText" presStyleLbl="node1" presStyleIdx="0" presStyleCnt="3">
        <dgm:presLayoutVars>
          <dgm:chMax val="0"/>
          <dgm:bulletEnabled val="1"/>
        </dgm:presLayoutVars>
      </dgm:prSet>
      <dgm:spPr/>
    </dgm:pt>
    <dgm:pt modelId="{E2D019DB-ACA1-4373-B9BE-D13AEF29D44E}" type="pres">
      <dgm:prSet presAssocID="{D9AD22F8-2817-4FCA-9AB8-DBD0AA08E540}" presName="negativeSpace" presStyleCnt="0"/>
      <dgm:spPr/>
    </dgm:pt>
    <dgm:pt modelId="{F6EB612A-25F0-41EF-B317-2A453456E7C3}" type="pres">
      <dgm:prSet presAssocID="{D9AD22F8-2817-4FCA-9AB8-DBD0AA08E540}" presName="childText" presStyleLbl="conFgAcc1" presStyleIdx="0" presStyleCnt="3">
        <dgm:presLayoutVars>
          <dgm:bulletEnabled val="1"/>
        </dgm:presLayoutVars>
      </dgm:prSet>
      <dgm:spPr/>
    </dgm:pt>
    <dgm:pt modelId="{7B9CC924-7B0A-438D-BD91-3B3E1811050C}" type="pres">
      <dgm:prSet presAssocID="{41D96D31-E854-45AC-8776-3612E4E872BF}" presName="spaceBetweenRectangles" presStyleCnt="0"/>
      <dgm:spPr/>
    </dgm:pt>
    <dgm:pt modelId="{FAEDE068-208E-4623-88B1-0DC2E7F1E144}" type="pres">
      <dgm:prSet presAssocID="{A697EF18-12B4-498C-A162-3BEB3B0FF4B9}" presName="parentLin" presStyleCnt="0"/>
      <dgm:spPr/>
    </dgm:pt>
    <dgm:pt modelId="{F3AEF5AC-359A-4436-B482-5321BCA2340A}" type="pres">
      <dgm:prSet presAssocID="{A697EF18-12B4-498C-A162-3BEB3B0FF4B9}" presName="parentLeftMargin" presStyleLbl="node1" presStyleIdx="0" presStyleCnt="3"/>
      <dgm:spPr/>
    </dgm:pt>
    <dgm:pt modelId="{F7834E08-ECE9-495C-9EC3-F9E604DB8BC5}" type="pres">
      <dgm:prSet presAssocID="{A697EF18-12B4-498C-A162-3BEB3B0FF4B9}" presName="parentText" presStyleLbl="node1" presStyleIdx="1" presStyleCnt="3">
        <dgm:presLayoutVars>
          <dgm:chMax val="0"/>
          <dgm:bulletEnabled val="1"/>
        </dgm:presLayoutVars>
      </dgm:prSet>
      <dgm:spPr/>
    </dgm:pt>
    <dgm:pt modelId="{DFB5A2DC-F73C-4143-90C7-9C40887FCC37}" type="pres">
      <dgm:prSet presAssocID="{A697EF18-12B4-498C-A162-3BEB3B0FF4B9}" presName="negativeSpace" presStyleCnt="0"/>
      <dgm:spPr/>
    </dgm:pt>
    <dgm:pt modelId="{86C496FE-E565-40BF-A0AC-24B4026B885D}" type="pres">
      <dgm:prSet presAssocID="{A697EF18-12B4-498C-A162-3BEB3B0FF4B9}" presName="childText" presStyleLbl="conFgAcc1" presStyleIdx="1" presStyleCnt="3">
        <dgm:presLayoutVars>
          <dgm:bulletEnabled val="1"/>
        </dgm:presLayoutVars>
      </dgm:prSet>
      <dgm:spPr/>
    </dgm:pt>
    <dgm:pt modelId="{B317FBEC-87D5-452C-AFBD-2D1F02BD511A}" type="pres">
      <dgm:prSet presAssocID="{CC82C954-72E1-486B-B2D8-2523CDCD2C8C}" presName="spaceBetweenRectangles" presStyleCnt="0"/>
      <dgm:spPr/>
    </dgm:pt>
    <dgm:pt modelId="{8353F0FE-A952-49A5-BAA7-9603298C5BBA}" type="pres">
      <dgm:prSet presAssocID="{C66463D0-B042-463E-9B8A-57FAC0BD9605}" presName="parentLin" presStyleCnt="0"/>
      <dgm:spPr/>
    </dgm:pt>
    <dgm:pt modelId="{A37AD158-688C-4140-8479-7F9CF2484266}" type="pres">
      <dgm:prSet presAssocID="{C66463D0-B042-463E-9B8A-57FAC0BD9605}" presName="parentLeftMargin" presStyleLbl="node1" presStyleIdx="1" presStyleCnt="3"/>
      <dgm:spPr/>
    </dgm:pt>
    <dgm:pt modelId="{3E5ED200-DF47-44FB-B84A-B750876C7B12}" type="pres">
      <dgm:prSet presAssocID="{C66463D0-B042-463E-9B8A-57FAC0BD9605}" presName="parentText" presStyleLbl="node1" presStyleIdx="2" presStyleCnt="3">
        <dgm:presLayoutVars>
          <dgm:chMax val="0"/>
          <dgm:bulletEnabled val="1"/>
        </dgm:presLayoutVars>
      </dgm:prSet>
      <dgm:spPr/>
    </dgm:pt>
    <dgm:pt modelId="{6E3B8ED2-139C-466A-813D-429E6E59FD6D}" type="pres">
      <dgm:prSet presAssocID="{C66463D0-B042-463E-9B8A-57FAC0BD9605}" presName="negativeSpace" presStyleCnt="0"/>
      <dgm:spPr/>
    </dgm:pt>
    <dgm:pt modelId="{C33D62A1-47B6-4588-AB9A-DE3CAD5908DC}" type="pres">
      <dgm:prSet presAssocID="{C66463D0-B042-463E-9B8A-57FAC0BD9605}" presName="childText" presStyleLbl="conFgAcc1" presStyleIdx="2" presStyleCnt="3">
        <dgm:presLayoutVars>
          <dgm:bulletEnabled val="1"/>
        </dgm:presLayoutVars>
      </dgm:prSet>
      <dgm:spPr/>
    </dgm:pt>
  </dgm:ptLst>
  <dgm:cxnLst>
    <dgm:cxn modelId="{1D90F305-D2D3-49DA-9094-CEEAB1131C8B}" type="presOf" srcId="{C66463D0-B042-463E-9B8A-57FAC0BD9605}" destId="{3E5ED200-DF47-44FB-B84A-B750876C7B12}" srcOrd="1" destOrd="0" presId="urn:microsoft.com/office/officeart/2005/8/layout/list1"/>
    <dgm:cxn modelId="{7D395B2E-9DF8-4385-84B5-E346914E6294}" type="presOf" srcId="{A697EF18-12B4-498C-A162-3BEB3B0FF4B9}" destId="{F3AEF5AC-359A-4436-B482-5321BCA2340A}" srcOrd="0" destOrd="0" presId="urn:microsoft.com/office/officeart/2005/8/layout/list1"/>
    <dgm:cxn modelId="{F58CF131-95F2-43A6-A627-BB0703F82373}" srcId="{75FBE549-6A8E-4BBA-93CB-4CDF54000F86}" destId="{C66463D0-B042-463E-9B8A-57FAC0BD9605}" srcOrd="2" destOrd="0" parTransId="{F2FD6023-BD2B-4F46-9324-471A0D593D53}" sibTransId="{299CED36-C8AB-454A-B957-DEB6863DD066}"/>
    <dgm:cxn modelId="{1FA6F437-2EFF-4156-ABD6-EE386818867B}" type="presOf" srcId="{D9AD22F8-2817-4FCA-9AB8-DBD0AA08E540}" destId="{C4DF5F6C-4F07-4F71-8C75-F838CD12D2A6}" srcOrd="1" destOrd="0" presId="urn:microsoft.com/office/officeart/2005/8/layout/list1"/>
    <dgm:cxn modelId="{FD352F61-2D5D-4F9D-A8C1-4B44B6871F25}" type="presOf" srcId="{D9AD22F8-2817-4FCA-9AB8-DBD0AA08E540}" destId="{FE035A85-3ABB-4009-916F-1EE57DDC4CC9}" srcOrd="0" destOrd="0" presId="urn:microsoft.com/office/officeart/2005/8/layout/list1"/>
    <dgm:cxn modelId="{00524870-A53D-4B80-A950-E3B1427D9CDD}" type="presOf" srcId="{75FBE549-6A8E-4BBA-93CB-4CDF54000F86}" destId="{44FACE64-C249-4A44-8338-FC83380C153B}" srcOrd="0" destOrd="0" presId="urn:microsoft.com/office/officeart/2005/8/layout/list1"/>
    <dgm:cxn modelId="{A9B8527C-9F1A-4418-83DC-5C8F43733FB0}" type="presOf" srcId="{C66463D0-B042-463E-9B8A-57FAC0BD9605}" destId="{A37AD158-688C-4140-8479-7F9CF2484266}" srcOrd="0" destOrd="0" presId="urn:microsoft.com/office/officeart/2005/8/layout/list1"/>
    <dgm:cxn modelId="{5C7F0686-B430-45A3-A886-60D379EDFA80}" srcId="{75FBE549-6A8E-4BBA-93CB-4CDF54000F86}" destId="{A697EF18-12B4-498C-A162-3BEB3B0FF4B9}" srcOrd="1" destOrd="0" parTransId="{BAB05158-6352-41EB-94EC-5A2EFB469220}" sibTransId="{CC82C954-72E1-486B-B2D8-2523CDCD2C8C}"/>
    <dgm:cxn modelId="{2749F8AE-8127-44FD-A3B7-69E52EADFA6A}" srcId="{75FBE549-6A8E-4BBA-93CB-4CDF54000F86}" destId="{D9AD22F8-2817-4FCA-9AB8-DBD0AA08E540}" srcOrd="0" destOrd="0" parTransId="{8CBDAFCF-8742-4089-BF7E-C416736B1615}" sibTransId="{41D96D31-E854-45AC-8776-3612E4E872BF}"/>
    <dgm:cxn modelId="{B0E2BEC1-18F7-4A57-A9E5-3690D410BF29}" type="presOf" srcId="{A697EF18-12B4-498C-A162-3BEB3B0FF4B9}" destId="{F7834E08-ECE9-495C-9EC3-F9E604DB8BC5}" srcOrd="1" destOrd="0" presId="urn:microsoft.com/office/officeart/2005/8/layout/list1"/>
    <dgm:cxn modelId="{2616259E-7CE2-4B70-AFFF-CB1A3FF0297A}" type="presParOf" srcId="{44FACE64-C249-4A44-8338-FC83380C153B}" destId="{EA7D3A33-AE22-4409-A0B1-F0E0B9249158}" srcOrd="0" destOrd="0" presId="urn:microsoft.com/office/officeart/2005/8/layout/list1"/>
    <dgm:cxn modelId="{DE9B5AE8-DD5E-472E-A285-9C5C6CA0F547}" type="presParOf" srcId="{EA7D3A33-AE22-4409-A0B1-F0E0B9249158}" destId="{FE035A85-3ABB-4009-916F-1EE57DDC4CC9}" srcOrd="0" destOrd="0" presId="urn:microsoft.com/office/officeart/2005/8/layout/list1"/>
    <dgm:cxn modelId="{CA7F9157-6F64-4697-873F-F4220606B923}" type="presParOf" srcId="{EA7D3A33-AE22-4409-A0B1-F0E0B9249158}" destId="{C4DF5F6C-4F07-4F71-8C75-F838CD12D2A6}" srcOrd="1" destOrd="0" presId="urn:microsoft.com/office/officeart/2005/8/layout/list1"/>
    <dgm:cxn modelId="{FAD61A6E-BF79-4504-8EA5-1EF826786199}" type="presParOf" srcId="{44FACE64-C249-4A44-8338-FC83380C153B}" destId="{E2D019DB-ACA1-4373-B9BE-D13AEF29D44E}" srcOrd="1" destOrd="0" presId="urn:microsoft.com/office/officeart/2005/8/layout/list1"/>
    <dgm:cxn modelId="{A8E13AFE-8BCD-420F-B8BA-DCE48C285462}" type="presParOf" srcId="{44FACE64-C249-4A44-8338-FC83380C153B}" destId="{F6EB612A-25F0-41EF-B317-2A453456E7C3}" srcOrd="2" destOrd="0" presId="urn:microsoft.com/office/officeart/2005/8/layout/list1"/>
    <dgm:cxn modelId="{CE14F1D4-B279-4C94-B45E-71C8D301F559}" type="presParOf" srcId="{44FACE64-C249-4A44-8338-FC83380C153B}" destId="{7B9CC924-7B0A-438D-BD91-3B3E1811050C}" srcOrd="3" destOrd="0" presId="urn:microsoft.com/office/officeart/2005/8/layout/list1"/>
    <dgm:cxn modelId="{A2EA5D79-2ADD-4AF1-AD8E-B525CF9A5BF0}" type="presParOf" srcId="{44FACE64-C249-4A44-8338-FC83380C153B}" destId="{FAEDE068-208E-4623-88B1-0DC2E7F1E144}" srcOrd="4" destOrd="0" presId="urn:microsoft.com/office/officeart/2005/8/layout/list1"/>
    <dgm:cxn modelId="{BD6CE69E-19E1-4107-9900-5215CC2A66A5}" type="presParOf" srcId="{FAEDE068-208E-4623-88B1-0DC2E7F1E144}" destId="{F3AEF5AC-359A-4436-B482-5321BCA2340A}" srcOrd="0" destOrd="0" presId="urn:microsoft.com/office/officeart/2005/8/layout/list1"/>
    <dgm:cxn modelId="{2033C6A2-019C-48AA-95CF-57CB7EF10880}" type="presParOf" srcId="{FAEDE068-208E-4623-88B1-0DC2E7F1E144}" destId="{F7834E08-ECE9-495C-9EC3-F9E604DB8BC5}" srcOrd="1" destOrd="0" presId="urn:microsoft.com/office/officeart/2005/8/layout/list1"/>
    <dgm:cxn modelId="{CF01C3E6-E6CE-4458-9924-224BE37603C8}" type="presParOf" srcId="{44FACE64-C249-4A44-8338-FC83380C153B}" destId="{DFB5A2DC-F73C-4143-90C7-9C40887FCC37}" srcOrd="5" destOrd="0" presId="urn:microsoft.com/office/officeart/2005/8/layout/list1"/>
    <dgm:cxn modelId="{C4B540FD-4ECD-44BF-93F1-F73407125ED2}" type="presParOf" srcId="{44FACE64-C249-4A44-8338-FC83380C153B}" destId="{86C496FE-E565-40BF-A0AC-24B4026B885D}" srcOrd="6" destOrd="0" presId="urn:microsoft.com/office/officeart/2005/8/layout/list1"/>
    <dgm:cxn modelId="{721BFC5C-6D62-45E7-B2A8-19F8A988C80D}" type="presParOf" srcId="{44FACE64-C249-4A44-8338-FC83380C153B}" destId="{B317FBEC-87D5-452C-AFBD-2D1F02BD511A}" srcOrd="7" destOrd="0" presId="urn:microsoft.com/office/officeart/2005/8/layout/list1"/>
    <dgm:cxn modelId="{67D14CF5-F0CF-48BD-89D4-81225439D542}" type="presParOf" srcId="{44FACE64-C249-4A44-8338-FC83380C153B}" destId="{8353F0FE-A952-49A5-BAA7-9603298C5BBA}" srcOrd="8" destOrd="0" presId="urn:microsoft.com/office/officeart/2005/8/layout/list1"/>
    <dgm:cxn modelId="{86B858A8-39E3-4F60-9F80-77FB9E0D1960}" type="presParOf" srcId="{8353F0FE-A952-49A5-BAA7-9603298C5BBA}" destId="{A37AD158-688C-4140-8479-7F9CF2484266}" srcOrd="0" destOrd="0" presId="urn:microsoft.com/office/officeart/2005/8/layout/list1"/>
    <dgm:cxn modelId="{8C3623C6-2819-4BAD-B296-53D0E8F3AEBC}" type="presParOf" srcId="{8353F0FE-A952-49A5-BAA7-9603298C5BBA}" destId="{3E5ED200-DF47-44FB-B84A-B750876C7B12}" srcOrd="1" destOrd="0" presId="urn:microsoft.com/office/officeart/2005/8/layout/list1"/>
    <dgm:cxn modelId="{BAE55318-1F3C-469C-801F-E6FE0736AC41}" type="presParOf" srcId="{44FACE64-C249-4A44-8338-FC83380C153B}" destId="{6E3B8ED2-139C-466A-813D-429E6E59FD6D}" srcOrd="9" destOrd="0" presId="urn:microsoft.com/office/officeart/2005/8/layout/list1"/>
    <dgm:cxn modelId="{DD8C3271-BD2A-4F82-938D-FE0F66A9D312}" type="presParOf" srcId="{44FACE64-C249-4A44-8338-FC83380C153B}" destId="{C33D62A1-47B6-4588-AB9A-DE3CAD5908D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5FBE549-6A8E-4BBA-93CB-4CDF54000F86}"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D9AD22F8-2817-4FCA-9AB8-DBD0AA08E540}">
      <dgm:prSet custT="1"/>
      <dgm:spPr/>
      <dgm:t>
        <a:bodyPr/>
        <a:lstStyle/>
        <a:p>
          <a:r>
            <a:rPr lang="en-US" sz="1600" dirty="0"/>
            <a:t>Simple</a:t>
          </a:r>
        </a:p>
      </dgm:t>
    </dgm:pt>
    <dgm:pt modelId="{8CBDAFCF-8742-4089-BF7E-C416736B1615}" type="parTrans" cxnId="{2749F8AE-8127-44FD-A3B7-69E52EADFA6A}">
      <dgm:prSet/>
      <dgm:spPr/>
      <dgm:t>
        <a:bodyPr/>
        <a:lstStyle/>
        <a:p>
          <a:endParaRPr lang="en-US" sz="1600"/>
        </a:p>
      </dgm:t>
    </dgm:pt>
    <dgm:pt modelId="{41D96D31-E854-45AC-8776-3612E4E872BF}" type="sibTrans" cxnId="{2749F8AE-8127-44FD-A3B7-69E52EADFA6A}">
      <dgm:prSet/>
      <dgm:spPr/>
      <dgm:t>
        <a:bodyPr/>
        <a:lstStyle/>
        <a:p>
          <a:endParaRPr lang="en-US" sz="1600"/>
        </a:p>
      </dgm:t>
    </dgm:pt>
    <dgm:pt modelId="{A697EF18-12B4-498C-A162-3BEB3B0FF4B9}">
      <dgm:prSet custT="1"/>
      <dgm:spPr/>
      <dgm:t>
        <a:bodyPr/>
        <a:lstStyle/>
        <a:p>
          <a:r>
            <a:rPr lang="en-US" sz="1600" noProof="0" dirty="0"/>
            <a:t>Foundation of trust</a:t>
          </a:r>
        </a:p>
      </dgm:t>
    </dgm:pt>
    <dgm:pt modelId="{BAB05158-6352-41EB-94EC-5A2EFB469220}" type="parTrans" cxnId="{5C7F0686-B430-45A3-A886-60D379EDFA80}">
      <dgm:prSet/>
      <dgm:spPr/>
      <dgm:t>
        <a:bodyPr/>
        <a:lstStyle/>
        <a:p>
          <a:endParaRPr lang="en-US" sz="1600"/>
        </a:p>
      </dgm:t>
    </dgm:pt>
    <dgm:pt modelId="{CC82C954-72E1-486B-B2D8-2523CDCD2C8C}" type="sibTrans" cxnId="{5C7F0686-B430-45A3-A886-60D379EDFA80}">
      <dgm:prSet/>
      <dgm:spPr/>
      <dgm:t>
        <a:bodyPr/>
        <a:lstStyle/>
        <a:p>
          <a:endParaRPr lang="en-US" sz="1600"/>
        </a:p>
      </dgm:t>
    </dgm:pt>
    <dgm:pt modelId="{C66463D0-B042-463E-9B8A-57FAC0BD9605}">
      <dgm:prSet custT="1"/>
      <dgm:spPr/>
      <dgm:t>
        <a:bodyPr/>
        <a:lstStyle/>
        <a:p>
          <a:r>
            <a:rPr lang="en-US" sz="1600" dirty="0"/>
            <a:t>Generic Communication</a:t>
          </a:r>
        </a:p>
      </dgm:t>
    </dgm:pt>
    <dgm:pt modelId="{F2FD6023-BD2B-4F46-9324-471A0D593D53}" type="parTrans" cxnId="{F58CF131-95F2-43A6-A627-BB0703F82373}">
      <dgm:prSet/>
      <dgm:spPr/>
      <dgm:t>
        <a:bodyPr/>
        <a:lstStyle/>
        <a:p>
          <a:endParaRPr lang="en-US" sz="1600"/>
        </a:p>
      </dgm:t>
    </dgm:pt>
    <dgm:pt modelId="{299CED36-C8AB-454A-B957-DEB6863DD066}" type="sibTrans" cxnId="{F58CF131-95F2-43A6-A627-BB0703F82373}">
      <dgm:prSet/>
      <dgm:spPr/>
      <dgm:t>
        <a:bodyPr/>
        <a:lstStyle/>
        <a:p>
          <a:endParaRPr lang="en-US" sz="1600"/>
        </a:p>
      </dgm:t>
    </dgm:pt>
    <dgm:pt modelId="{13BAE5DB-D586-46BE-8EA7-94B5824DD8C7}">
      <dgm:prSet custT="1"/>
      <dgm:spPr/>
      <dgm:t>
        <a:bodyPr/>
        <a:lstStyle/>
        <a:p>
          <a:r>
            <a:rPr lang="en-US" sz="1600" dirty="0"/>
            <a:t>Workflow integration</a:t>
          </a:r>
        </a:p>
      </dgm:t>
    </dgm:pt>
    <dgm:pt modelId="{DD0B53FF-AE83-4F79-918F-B3D577CEAD3F}" type="parTrans" cxnId="{92896989-4E6A-4DB5-9ED4-E31D8A1A20F5}">
      <dgm:prSet/>
      <dgm:spPr/>
    </dgm:pt>
    <dgm:pt modelId="{BDA3FD78-733D-4371-8717-9C1D7FC1F54D}" type="sibTrans" cxnId="{92896989-4E6A-4DB5-9ED4-E31D8A1A20F5}">
      <dgm:prSet/>
      <dgm:spPr/>
    </dgm:pt>
    <dgm:pt modelId="{2A71DCD4-DD21-42DD-A0E3-5AC96AE00453}">
      <dgm:prSet custT="1"/>
      <dgm:spPr/>
      <dgm:t>
        <a:bodyPr/>
        <a:lstStyle/>
        <a:p>
          <a:r>
            <a:rPr lang="en-US" sz="1600" dirty="0"/>
            <a:t>Code analysis results</a:t>
          </a:r>
        </a:p>
      </dgm:t>
    </dgm:pt>
    <dgm:pt modelId="{1698E081-27D5-4C21-A03E-76B3860226BA}" type="parTrans" cxnId="{EA2C9897-B610-480C-9AD8-862EC1C6E8B1}">
      <dgm:prSet/>
      <dgm:spPr/>
    </dgm:pt>
    <dgm:pt modelId="{9599598C-0BB2-43FB-B3E9-4880FBEC1F36}" type="sibTrans" cxnId="{EA2C9897-B610-480C-9AD8-862EC1C6E8B1}">
      <dgm:prSet/>
      <dgm:spPr/>
    </dgm:pt>
    <dgm:pt modelId="{44FACE64-C249-4A44-8338-FC83380C153B}" type="pres">
      <dgm:prSet presAssocID="{75FBE549-6A8E-4BBA-93CB-4CDF54000F86}" presName="linear" presStyleCnt="0">
        <dgm:presLayoutVars>
          <dgm:dir/>
          <dgm:animLvl val="lvl"/>
          <dgm:resizeHandles val="exact"/>
        </dgm:presLayoutVars>
      </dgm:prSet>
      <dgm:spPr/>
    </dgm:pt>
    <dgm:pt modelId="{EA7D3A33-AE22-4409-A0B1-F0E0B9249158}" type="pres">
      <dgm:prSet presAssocID="{D9AD22F8-2817-4FCA-9AB8-DBD0AA08E540}" presName="parentLin" presStyleCnt="0"/>
      <dgm:spPr/>
    </dgm:pt>
    <dgm:pt modelId="{FE035A85-3ABB-4009-916F-1EE57DDC4CC9}" type="pres">
      <dgm:prSet presAssocID="{D9AD22F8-2817-4FCA-9AB8-DBD0AA08E540}" presName="parentLeftMargin" presStyleLbl="node1" presStyleIdx="0" presStyleCnt="5"/>
      <dgm:spPr/>
    </dgm:pt>
    <dgm:pt modelId="{C4DF5F6C-4F07-4F71-8C75-F838CD12D2A6}" type="pres">
      <dgm:prSet presAssocID="{D9AD22F8-2817-4FCA-9AB8-DBD0AA08E540}" presName="parentText" presStyleLbl="node1" presStyleIdx="0" presStyleCnt="5">
        <dgm:presLayoutVars>
          <dgm:chMax val="0"/>
          <dgm:bulletEnabled val="1"/>
        </dgm:presLayoutVars>
      </dgm:prSet>
      <dgm:spPr/>
    </dgm:pt>
    <dgm:pt modelId="{E2D019DB-ACA1-4373-B9BE-D13AEF29D44E}" type="pres">
      <dgm:prSet presAssocID="{D9AD22F8-2817-4FCA-9AB8-DBD0AA08E540}" presName="negativeSpace" presStyleCnt="0"/>
      <dgm:spPr/>
    </dgm:pt>
    <dgm:pt modelId="{F6EB612A-25F0-41EF-B317-2A453456E7C3}" type="pres">
      <dgm:prSet presAssocID="{D9AD22F8-2817-4FCA-9AB8-DBD0AA08E540}" presName="childText" presStyleLbl="conFgAcc1" presStyleIdx="0" presStyleCnt="5">
        <dgm:presLayoutVars>
          <dgm:bulletEnabled val="1"/>
        </dgm:presLayoutVars>
      </dgm:prSet>
      <dgm:spPr/>
    </dgm:pt>
    <dgm:pt modelId="{7B9CC924-7B0A-438D-BD91-3B3E1811050C}" type="pres">
      <dgm:prSet presAssocID="{41D96D31-E854-45AC-8776-3612E4E872BF}" presName="spaceBetweenRectangles" presStyleCnt="0"/>
      <dgm:spPr/>
    </dgm:pt>
    <dgm:pt modelId="{FAEDE068-208E-4623-88B1-0DC2E7F1E144}" type="pres">
      <dgm:prSet presAssocID="{A697EF18-12B4-498C-A162-3BEB3B0FF4B9}" presName="parentLin" presStyleCnt="0"/>
      <dgm:spPr/>
    </dgm:pt>
    <dgm:pt modelId="{F3AEF5AC-359A-4436-B482-5321BCA2340A}" type="pres">
      <dgm:prSet presAssocID="{A697EF18-12B4-498C-A162-3BEB3B0FF4B9}" presName="parentLeftMargin" presStyleLbl="node1" presStyleIdx="0" presStyleCnt="5"/>
      <dgm:spPr/>
    </dgm:pt>
    <dgm:pt modelId="{F7834E08-ECE9-495C-9EC3-F9E604DB8BC5}" type="pres">
      <dgm:prSet presAssocID="{A697EF18-12B4-498C-A162-3BEB3B0FF4B9}" presName="parentText" presStyleLbl="node1" presStyleIdx="1" presStyleCnt="5">
        <dgm:presLayoutVars>
          <dgm:chMax val="0"/>
          <dgm:bulletEnabled val="1"/>
        </dgm:presLayoutVars>
      </dgm:prSet>
      <dgm:spPr/>
    </dgm:pt>
    <dgm:pt modelId="{DFB5A2DC-F73C-4143-90C7-9C40887FCC37}" type="pres">
      <dgm:prSet presAssocID="{A697EF18-12B4-498C-A162-3BEB3B0FF4B9}" presName="negativeSpace" presStyleCnt="0"/>
      <dgm:spPr/>
    </dgm:pt>
    <dgm:pt modelId="{86C496FE-E565-40BF-A0AC-24B4026B885D}" type="pres">
      <dgm:prSet presAssocID="{A697EF18-12B4-498C-A162-3BEB3B0FF4B9}" presName="childText" presStyleLbl="conFgAcc1" presStyleIdx="1" presStyleCnt="5">
        <dgm:presLayoutVars>
          <dgm:bulletEnabled val="1"/>
        </dgm:presLayoutVars>
      </dgm:prSet>
      <dgm:spPr/>
    </dgm:pt>
    <dgm:pt modelId="{B317FBEC-87D5-452C-AFBD-2D1F02BD511A}" type="pres">
      <dgm:prSet presAssocID="{CC82C954-72E1-486B-B2D8-2523CDCD2C8C}" presName="spaceBetweenRectangles" presStyleCnt="0"/>
      <dgm:spPr/>
    </dgm:pt>
    <dgm:pt modelId="{8353F0FE-A952-49A5-BAA7-9603298C5BBA}" type="pres">
      <dgm:prSet presAssocID="{C66463D0-B042-463E-9B8A-57FAC0BD9605}" presName="parentLin" presStyleCnt="0"/>
      <dgm:spPr/>
    </dgm:pt>
    <dgm:pt modelId="{A37AD158-688C-4140-8479-7F9CF2484266}" type="pres">
      <dgm:prSet presAssocID="{C66463D0-B042-463E-9B8A-57FAC0BD9605}" presName="parentLeftMargin" presStyleLbl="node1" presStyleIdx="1" presStyleCnt="5"/>
      <dgm:spPr/>
    </dgm:pt>
    <dgm:pt modelId="{3E5ED200-DF47-44FB-B84A-B750876C7B12}" type="pres">
      <dgm:prSet presAssocID="{C66463D0-B042-463E-9B8A-57FAC0BD9605}" presName="parentText" presStyleLbl="node1" presStyleIdx="2" presStyleCnt="5">
        <dgm:presLayoutVars>
          <dgm:chMax val="0"/>
          <dgm:bulletEnabled val="1"/>
        </dgm:presLayoutVars>
      </dgm:prSet>
      <dgm:spPr/>
    </dgm:pt>
    <dgm:pt modelId="{6E3B8ED2-139C-466A-813D-429E6E59FD6D}" type="pres">
      <dgm:prSet presAssocID="{C66463D0-B042-463E-9B8A-57FAC0BD9605}" presName="negativeSpace" presStyleCnt="0"/>
      <dgm:spPr/>
    </dgm:pt>
    <dgm:pt modelId="{C33D62A1-47B6-4588-AB9A-DE3CAD5908DC}" type="pres">
      <dgm:prSet presAssocID="{C66463D0-B042-463E-9B8A-57FAC0BD9605}" presName="childText" presStyleLbl="conFgAcc1" presStyleIdx="2" presStyleCnt="5">
        <dgm:presLayoutVars>
          <dgm:bulletEnabled val="1"/>
        </dgm:presLayoutVars>
      </dgm:prSet>
      <dgm:spPr/>
    </dgm:pt>
    <dgm:pt modelId="{A15F8C28-A174-4BF9-8235-0C1888C6CEB7}" type="pres">
      <dgm:prSet presAssocID="{299CED36-C8AB-454A-B957-DEB6863DD066}" presName="spaceBetweenRectangles" presStyleCnt="0"/>
      <dgm:spPr/>
    </dgm:pt>
    <dgm:pt modelId="{E9DE2AE6-4D2C-4909-9F9D-68057F86D5C0}" type="pres">
      <dgm:prSet presAssocID="{13BAE5DB-D586-46BE-8EA7-94B5824DD8C7}" presName="parentLin" presStyleCnt="0"/>
      <dgm:spPr/>
    </dgm:pt>
    <dgm:pt modelId="{50A57160-5B3A-422E-B22E-730F9D36B831}" type="pres">
      <dgm:prSet presAssocID="{13BAE5DB-D586-46BE-8EA7-94B5824DD8C7}" presName="parentLeftMargin" presStyleLbl="node1" presStyleIdx="2" presStyleCnt="5"/>
      <dgm:spPr/>
    </dgm:pt>
    <dgm:pt modelId="{0E91B426-D87A-417D-9B90-566CACD908EF}" type="pres">
      <dgm:prSet presAssocID="{13BAE5DB-D586-46BE-8EA7-94B5824DD8C7}" presName="parentText" presStyleLbl="node1" presStyleIdx="3" presStyleCnt="5">
        <dgm:presLayoutVars>
          <dgm:chMax val="0"/>
          <dgm:bulletEnabled val="1"/>
        </dgm:presLayoutVars>
      </dgm:prSet>
      <dgm:spPr/>
    </dgm:pt>
    <dgm:pt modelId="{BEC12036-F008-4915-874C-69E8420BA1EB}" type="pres">
      <dgm:prSet presAssocID="{13BAE5DB-D586-46BE-8EA7-94B5824DD8C7}" presName="negativeSpace" presStyleCnt="0"/>
      <dgm:spPr/>
    </dgm:pt>
    <dgm:pt modelId="{3355AF0C-CB2B-463B-BF6F-88E109C535D4}" type="pres">
      <dgm:prSet presAssocID="{13BAE5DB-D586-46BE-8EA7-94B5824DD8C7}" presName="childText" presStyleLbl="conFgAcc1" presStyleIdx="3" presStyleCnt="5">
        <dgm:presLayoutVars>
          <dgm:bulletEnabled val="1"/>
        </dgm:presLayoutVars>
      </dgm:prSet>
      <dgm:spPr/>
    </dgm:pt>
    <dgm:pt modelId="{5B4D8CC7-442B-4B16-ABFB-3245F988BD4A}" type="pres">
      <dgm:prSet presAssocID="{BDA3FD78-733D-4371-8717-9C1D7FC1F54D}" presName="spaceBetweenRectangles" presStyleCnt="0"/>
      <dgm:spPr/>
    </dgm:pt>
    <dgm:pt modelId="{2CDE1AE3-4D66-4315-98E1-2B8CB4D9CD30}" type="pres">
      <dgm:prSet presAssocID="{2A71DCD4-DD21-42DD-A0E3-5AC96AE00453}" presName="parentLin" presStyleCnt="0"/>
      <dgm:spPr/>
    </dgm:pt>
    <dgm:pt modelId="{F9D55F7E-4082-43D9-A086-206555731D88}" type="pres">
      <dgm:prSet presAssocID="{2A71DCD4-DD21-42DD-A0E3-5AC96AE00453}" presName="parentLeftMargin" presStyleLbl="node1" presStyleIdx="3" presStyleCnt="5"/>
      <dgm:spPr/>
    </dgm:pt>
    <dgm:pt modelId="{BDD573A9-5FC1-4A79-A5AE-0D2865C0D6E5}" type="pres">
      <dgm:prSet presAssocID="{2A71DCD4-DD21-42DD-A0E3-5AC96AE00453}" presName="parentText" presStyleLbl="node1" presStyleIdx="4" presStyleCnt="5">
        <dgm:presLayoutVars>
          <dgm:chMax val="0"/>
          <dgm:bulletEnabled val="1"/>
        </dgm:presLayoutVars>
      </dgm:prSet>
      <dgm:spPr/>
    </dgm:pt>
    <dgm:pt modelId="{8C682B72-6ED3-4BF7-8F0C-1D2772D410F8}" type="pres">
      <dgm:prSet presAssocID="{2A71DCD4-DD21-42DD-A0E3-5AC96AE00453}" presName="negativeSpace" presStyleCnt="0"/>
      <dgm:spPr/>
    </dgm:pt>
    <dgm:pt modelId="{63D0A2DA-4576-4278-9112-418DD35BFE35}" type="pres">
      <dgm:prSet presAssocID="{2A71DCD4-DD21-42DD-A0E3-5AC96AE00453}" presName="childText" presStyleLbl="conFgAcc1" presStyleIdx="4" presStyleCnt="5">
        <dgm:presLayoutVars>
          <dgm:bulletEnabled val="1"/>
        </dgm:presLayoutVars>
      </dgm:prSet>
      <dgm:spPr/>
    </dgm:pt>
  </dgm:ptLst>
  <dgm:cxnLst>
    <dgm:cxn modelId="{1D90F305-D2D3-49DA-9094-CEEAB1131C8B}" type="presOf" srcId="{C66463D0-B042-463E-9B8A-57FAC0BD9605}" destId="{3E5ED200-DF47-44FB-B84A-B750876C7B12}" srcOrd="1" destOrd="0" presId="urn:microsoft.com/office/officeart/2005/8/layout/list1"/>
    <dgm:cxn modelId="{7D395B2E-9DF8-4385-84B5-E346914E6294}" type="presOf" srcId="{A697EF18-12B4-498C-A162-3BEB3B0FF4B9}" destId="{F3AEF5AC-359A-4436-B482-5321BCA2340A}" srcOrd="0" destOrd="0" presId="urn:microsoft.com/office/officeart/2005/8/layout/list1"/>
    <dgm:cxn modelId="{F58CF131-95F2-43A6-A627-BB0703F82373}" srcId="{75FBE549-6A8E-4BBA-93CB-4CDF54000F86}" destId="{C66463D0-B042-463E-9B8A-57FAC0BD9605}" srcOrd="2" destOrd="0" parTransId="{F2FD6023-BD2B-4F46-9324-471A0D593D53}" sibTransId="{299CED36-C8AB-454A-B957-DEB6863DD066}"/>
    <dgm:cxn modelId="{1FA6F437-2EFF-4156-ABD6-EE386818867B}" type="presOf" srcId="{D9AD22F8-2817-4FCA-9AB8-DBD0AA08E540}" destId="{C4DF5F6C-4F07-4F71-8C75-F838CD12D2A6}" srcOrd="1" destOrd="0" presId="urn:microsoft.com/office/officeart/2005/8/layout/list1"/>
    <dgm:cxn modelId="{FD352F61-2D5D-4F9D-A8C1-4B44B6871F25}" type="presOf" srcId="{D9AD22F8-2817-4FCA-9AB8-DBD0AA08E540}" destId="{FE035A85-3ABB-4009-916F-1EE57DDC4CC9}" srcOrd="0" destOrd="0" presId="urn:microsoft.com/office/officeart/2005/8/layout/list1"/>
    <dgm:cxn modelId="{281A8E61-77AE-4E18-871B-3563AED93F0B}" type="presOf" srcId="{2A71DCD4-DD21-42DD-A0E3-5AC96AE00453}" destId="{F9D55F7E-4082-43D9-A086-206555731D88}" srcOrd="0" destOrd="0" presId="urn:microsoft.com/office/officeart/2005/8/layout/list1"/>
    <dgm:cxn modelId="{5168A049-36B5-4C46-988D-0E0CA0884AAE}" type="presOf" srcId="{2A71DCD4-DD21-42DD-A0E3-5AC96AE00453}" destId="{BDD573A9-5FC1-4A79-A5AE-0D2865C0D6E5}" srcOrd="1" destOrd="0" presId="urn:microsoft.com/office/officeart/2005/8/layout/list1"/>
    <dgm:cxn modelId="{00524870-A53D-4B80-A950-E3B1427D9CDD}" type="presOf" srcId="{75FBE549-6A8E-4BBA-93CB-4CDF54000F86}" destId="{44FACE64-C249-4A44-8338-FC83380C153B}" srcOrd="0" destOrd="0" presId="urn:microsoft.com/office/officeart/2005/8/layout/list1"/>
    <dgm:cxn modelId="{A9B8527C-9F1A-4418-83DC-5C8F43733FB0}" type="presOf" srcId="{C66463D0-B042-463E-9B8A-57FAC0BD9605}" destId="{A37AD158-688C-4140-8479-7F9CF2484266}" srcOrd="0" destOrd="0" presId="urn:microsoft.com/office/officeart/2005/8/layout/list1"/>
    <dgm:cxn modelId="{5C7F0686-B430-45A3-A886-60D379EDFA80}" srcId="{75FBE549-6A8E-4BBA-93CB-4CDF54000F86}" destId="{A697EF18-12B4-498C-A162-3BEB3B0FF4B9}" srcOrd="1" destOrd="0" parTransId="{BAB05158-6352-41EB-94EC-5A2EFB469220}" sibTransId="{CC82C954-72E1-486B-B2D8-2523CDCD2C8C}"/>
    <dgm:cxn modelId="{92896989-4E6A-4DB5-9ED4-E31D8A1A20F5}" srcId="{75FBE549-6A8E-4BBA-93CB-4CDF54000F86}" destId="{13BAE5DB-D586-46BE-8EA7-94B5824DD8C7}" srcOrd="3" destOrd="0" parTransId="{DD0B53FF-AE83-4F79-918F-B3D577CEAD3F}" sibTransId="{BDA3FD78-733D-4371-8717-9C1D7FC1F54D}"/>
    <dgm:cxn modelId="{EA2C9897-B610-480C-9AD8-862EC1C6E8B1}" srcId="{75FBE549-6A8E-4BBA-93CB-4CDF54000F86}" destId="{2A71DCD4-DD21-42DD-A0E3-5AC96AE00453}" srcOrd="4" destOrd="0" parTransId="{1698E081-27D5-4C21-A03E-76B3860226BA}" sibTransId="{9599598C-0BB2-43FB-B3E9-4880FBEC1F36}"/>
    <dgm:cxn modelId="{8B27C4A8-A20F-4C87-A40F-C3567CE56C92}" type="presOf" srcId="{13BAE5DB-D586-46BE-8EA7-94B5824DD8C7}" destId="{50A57160-5B3A-422E-B22E-730F9D36B831}" srcOrd="0" destOrd="0" presId="urn:microsoft.com/office/officeart/2005/8/layout/list1"/>
    <dgm:cxn modelId="{2749F8AE-8127-44FD-A3B7-69E52EADFA6A}" srcId="{75FBE549-6A8E-4BBA-93CB-4CDF54000F86}" destId="{D9AD22F8-2817-4FCA-9AB8-DBD0AA08E540}" srcOrd="0" destOrd="0" parTransId="{8CBDAFCF-8742-4089-BF7E-C416736B1615}" sibTransId="{41D96D31-E854-45AC-8776-3612E4E872BF}"/>
    <dgm:cxn modelId="{B0E2BEC1-18F7-4A57-A9E5-3690D410BF29}" type="presOf" srcId="{A697EF18-12B4-498C-A162-3BEB3B0FF4B9}" destId="{F7834E08-ECE9-495C-9EC3-F9E604DB8BC5}" srcOrd="1" destOrd="0" presId="urn:microsoft.com/office/officeart/2005/8/layout/list1"/>
    <dgm:cxn modelId="{6E7D60D4-C071-4E4F-8529-ED2D53BE85CE}" type="presOf" srcId="{13BAE5DB-D586-46BE-8EA7-94B5824DD8C7}" destId="{0E91B426-D87A-417D-9B90-566CACD908EF}" srcOrd="1" destOrd="0" presId="urn:microsoft.com/office/officeart/2005/8/layout/list1"/>
    <dgm:cxn modelId="{2616259E-7CE2-4B70-AFFF-CB1A3FF0297A}" type="presParOf" srcId="{44FACE64-C249-4A44-8338-FC83380C153B}" destId="{EA7D3A33-AE22-4409-A0B1-F0E0B9249158}" srcOrd="0" destOrd="0" presId="urn:microsoft.com/office/officeart/2005/8/layout/list1"/>
    <dgm:cxn modelId="{DE9B5AE8-DD5E-472E-A285-9C5C6CA0F547}" type="presParOf" srcId="{EA7D3A33-AE22-4409-A0B1-F0E0B9249158}" destId="{FE035A85-3ABB-4009-916F-1EE57DDC4CC9}" srcOrd="0" destOrd="0" presId="urn:microsoft.com/office/officeart/2005/8/layout/list1"/>
    <dgm:cxn modelId="{CA7F9157-6F64-4697-873F-F4220606B923}" type="presParOf" srcId="{EA7D3A33-AE22-4409-A0B1-F0E0B9249158}" destId="{C4DF5F6C-4F07-4F71-8C75-F838CD12D2A6}" srcOrd="1" destOrd="0" presId="urn:microsoft.com/office/officeart/2005/8/layout/list1"/>
    <dgm:cxn modelId="{FAD61A6E-BF79-4504-8EA5-1EF826786199}" type="presParOf" srcId="{44FACE64-C249-4A44-8338-FC83380C153B}" destId="{E2D019DB-ACA1-4373-B9BE-D13AEF29D44E}" srcOrd="1" destOrd="0" presId="urn:microsoft.com/office/officeart/2005/8/layout/list1"/>
    <dgm:cxn modelId="{A8E13AFE-8BCD-420F-B8BA-DCE48C285462}" type="presParOf" srcId="{44FACE64-C249-4A44-8338-FC83380C153B}" destId="{F6EB612A-25F0-41EF-B317-2A453456E7C3}" srcOrd="2" destOrd="0" presId="urn:microsoft.com/office/officeart/2005/8/layout/list1"/>
    <dgm:cxn modelId="{CE14F1D4-B279-4C94-B45E-71C8D301F559}" type="presParOf" srcId="{44FACE64-C249-4A44-8338-FC83380C153B}" destId="{7B9CC924-7B0A-438D-BD91-3B3E1811050C}" srcOrd="3" destOrd="0" presId="urn:microsoft.com/office/officeart/2005/8/layout/list1"/>
    <dgm:cxn modelId="{A2EA5D79-2ADD-4AF1-AD8E-B525CF9A5BF0}" type="presParOf" srcId="{44FACE64-C249-4A44-8338-FC83380C153B}" destId="{FAEDE068-208E-4623-88B1-0DC2E7F1E144}" srcOrd="4" destOrd="0" presId="urn:microsoft.com/office/officeart/2005/8/layout/list1"/>
    <dgm:cxn modelId="{BD6CE69E-19E1-4107-9900-5215CC2A66A5}" type="presParOf" srcId="{FAEDE068-208E-4623-88B1-0DC2E7F1E144}" destId="{F3AEF5AC-359A-4436-B482-5321BCA2340A}" srcOrd="0" destOrd="0" presId="urn:microsoft.com/office/officeart/2005/8/layout/list1"/>
    <dgm:cxn modelId="{2033C6A2-019C-48AA-95CF-57CB7EF10880}" type="presParOf" srcId="{FAEDE068-208E-4623-88B1-0DC2E7F1E144}" destId="{F7834E08-ECE9-495C-9EC3-F9E604DB8BC5}" srcOrd="1" destOrd="0" presId="urn:microsoft.com/office/officeart/2005/8/layout/list1"/>
    <dgm:cxn modelId="{CF01C3E6-E6CE-4458-9924-224BE37603C8}" type="presParOf" srcId="{44FACE64-C249-4A44-8338-FC83380C153B}" destId="{DFB5A2DC-F73C-4143-90C7-9C40887FCC37}" srcOrd="5" destOrd="0" presId="urn:microsoft.com/office/officeart/2005/8/layout/list1"/>
    <dgm:cxn modelId="{C4B540FD-4ECD-44BF-93F1-F73407125ED2}" type="presParOf" srcId="{44FACE64-C249-4A44-8338-FC83380C153B}" destId="{86C496FE-E565-40BF-A0AC-24B4026B885D}" srcOrd="6" destOrd="0" presId="urn:microsoft.com/office/officeart/2005/8/layout/list1"/>
    <dgm:cxn modelId="{721BFC5C-6D62-45E7-B2A8-19F8A988C80D}" type="presParOf" srcId="{44FACE64-C249-4A44-8338-FC83380C153B}" destId="{B317FBEC-87D5-452C-AFBD-2D1F02BD511A}" srcOrd="7" destOrd="0" presId="urn:microsoft.com/office/officeart/2005/8/layout/list1"/>
    <dgm:cxn modelId="{67D14CF5-F0CF-48BD-89D4-81225439D542}" type="presParOf" srcId="{44FACE64-C249-4A44-8338-FC83380C153B}" destId="{8353F0FE-A952-49A5-BAA7-9603298C5BBA}" srcOrd="8" destOrd="0" presId="urn:microsoft.com/office/officeart/2005/8/layout/list1"/>
    <dgm:cxn modelId="{86B858A8-39E3-4F60-9F80-77FB9E0D1960}" type="presParOf" srcId="{8353F0FE-A952-49A5-BAA7-9603298C5BBA}" destId="{A37AD158-688C-4140-8479-7F9CF2484266}" srcOrd="0" destOrd="0" presId="urn:microsoft.com/office/officeart/2005/8/layout/list1"/>
    <dgm:cxn modelId="{8C3623C6-2819-4BAD-B296-53D0E8F3AEBC}" type="presParOf" srcId="{8353F0FE-A952-49A5-BAA7-9603298C5BBA}" destId="{3E5ED200-DF47-44FB-B84A-B750876C7B12}" srcOrd="1" destOrd="0" presId="urn:microsoft.com/office/officeart/2005/8/layout/list1"/>
    <dgm:cxn modelId="{BAE55318-1F3C-469C-801F-E6FE0736AC41}" type="presParOf" srcId="{44FACE64-C249-4A44-8338-FC83380C153B}" destId="{6E3B8ED2-139C-466A-813D-429E6E59FD6D}" srcOrd="9" destOrd="0" presId="urn:microsoft.com/office/officeart/2005/8/layout/list1"/>
    <dgm:cxn modelId="{DD8C3271-BD2A-4F82-938D-FE0F66A9D312}" type="presParOf" srcId="{44FACE64-C249-4A44-8338-FC83380C153B}" destId="{C33D62A1-47B6-4588-AB9A-DE3CAD5908DC}" srcOrd="10" destOrd="0" presId="urn:microsoft.com/office/officeart/2005/8/layout/list1"/>
    <dgm:cxn modelId="{2A46B30C-35D2-47AB-B519-B38742115407}" type="presParOf" srcId="{44FACE64-C249-4A44-8338-FC83380C153B}" destId="{A15F8C28-A174-4BF9-8235-0C1888C6CEB7}" srcOrd="11" destOrd="0" presId="urn:microsoft.com/office/officeart/2005/8/layout/list1"/>
    <dgm:cxn modelId="{0146E019-51A3-44A0-842D-CD136DF568E1}" type="presParOf" srcId="{44FACE64-C249-4A44-8338-FC83380C153B}" destId="{E9DE2AE6-4D2C-4909-9F9D-68057F86D5C0}" srcOrd="12" destOrd="0" presId="urn:microsoft.com/office/officeart/2005/8/layout/list1"/>
    <dgm:cxn modelId="{AE5253ED-33AA-4621-A19C-878ED6726D5D}" type="presParOf" srcId="{E9DE2AE6-4D2C-4909-9F9D-68057F86D5C0}" destId="{50A57160-5B3A-422E-B22E-730F9D36B831}" srcOrd="0" destOrd="0" presId="urn:microsoft.com/office/officeart/2005/8/layout/list1"/>
    <dgm:cxn modelId="{B9428058-A9B0-407E-98C1-942862EB8CBC}" type="presParOf" srcId="{E9DE2AE6-4D2C-4909-9F9D-68057F86D5C0}" destId="{0E91B426-D87A-417D-9B90-566CACD908EF}" srcOrd="1" destOrd="0" presId="urn:microsoft.com/office/officeart/2005/8/layout/list1"/>
    <dgm:cxn modelId="{8697F4B8-5BEC-487E-994B-AD8E30CFE549}" type="presParOf" srcId="{44FACE64-C249-4A44-8338-FC83380C153B}" destId="{BEC12036-F008-4915-874C-69E8420BA1EB}" srcOrd="13" destOrd="0" presId="urn:microsoft.com/office/officeart/2005/8/layout/list1"/>
    <dgm:cxn modelId="{7550A1C2-C698-4D27-8EAC-FCC138C33F43}" type="presParOf" srcId="{44FACE64-C249-4A44-8338-FC83380C153B}" destId="{3355AF0C-CB2B-463B-BF6F-88E109C535D4}" srcOrd="14" destOrd="0" presId="urn:microsoft.com/office/officeart/2005/8/layout/list1"/>
    <dgm:cxn modelId="{A56A10BA-CD33-49E2-AC71-D90E458F4ED7}" type="presParOf" srcId="{44FACE64-C249-4A44-8338-FC83380C153B}" destId="{5B4D8CC7-442B-4B16-ABFB-3245F988BD4A}" srcOrd="15" destOrd="0" presId="urn:microsoft.com/office/officeart/2005/8/layout/list1"/>
    <dgm:cxn modelId="{57A0B094-35D4-4B00-9A76-1894E16C586E}" type="presParOf" srcId="{44FACE64-C249-4A44-8338-FC83380C153B}" destId="{2CDE1AE3-4D66-4315-98E1-2B8CB4D9CD30}" srcOrd="16" destOrd="0" presId="urn:microsoft.com/office/officeart/2005/8/layout/list1"/>
    <dgm:cxn modelId="{F690DBBA-DA22-407B-B3E7-9E75C486DFAE}" type="presParOf" srcId="{2CDE1AE3-4D66-4315-98E1-2B8CB4D9CD30}" destId="{F9D55F7E-4082-43D9-A086-206555731D88}" srcOrd="0" destOrd="0" presId="urn:microsoft.com/office/officeart/2005/8/layout/list1"/>
    <dgm:cxn modelId="{F8454BF2-E0DE-4144-9D2E-6916C5B4D5F1}" type="presParOf" srcId="{2CDE1AE3-4D66-4315-98E1-2B8CB4D9CD30}" destId="{BDD573A9-5FC1-4A79-A5AE-0D2865C0D6E5}" srcOrd="1" destOrd="0" presId="urn:microsoft.com/office/officeart/2005/8/layout/list1"/>
    <dgm:cxn modelId="{58CD16BC-4CE3-41C2-9EA3-EFD20534F966}" type="presParOf" srcId="{44FACE64-C249-4A44-8338-FC83380C153B}" destId="{8C682B72-6ED3-4BF7-8F0C-1D2772D410F8}" srcOrd="17" destOrd="0" presId="urn:microsoft.com/office/officeart/2005/8/layout/list1"/>
    <dgm:cxn modelId="{74CA91F2-C082-484A-B793-8B26277961B9}" type="presParOf" srcId="{44FACE64-C249-4A44-8338-FC83380C153B}" destId="{63D0A2DA-4576-4278-9112-418DD35BFE35}"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110B95-971E-4168-A85D-01205E3FB377}" type="doc">
      <dgm:prSet loTypeId="urn:microsoft.com/office/officeart/2005/8/layout/hProcess9" loCatId="process" qsTypeId="urn:microsoft.com/office/officeart/2005/8/quickstyle/simple2" qsCatId="simple" csTypeId="urn:microsoft.com/office/officeart/2005/8/colors/colorful1" csCatId="colorful" phldr="1"/>
      <dgm:spPr/>
    </dgm:pt>
    <dgm:pt modelId="{111E5186-2F5E-40F4-A182-F46A333E54F6}">
      <dgm:prSet phldrT="[Texte]"/>
      <dgm:spPr/>
      <dgm:t>
        <a:bodyPr/>
        <a:lstStyle/>
        <a:p>
          <a:r>
            <a:rPr lang="fr-FR" dirty="0"/>
            <a:t>Create</a:t>
          </a:r>
          <a:endParaRPr lang="en-US" dirty="0"/>
        </a:p>
      </dgm:t>
    </dgm:pt>
    <dgm:pt modelId="{1599686A-3BD4-44DD-87BE-42B855887115}" type="parTrans" cxnId="{16F34990-4A1B-48A4-96DE-690D2879C328}">
      <dgm:prSet/>
      <dgm:spPr/>
      <dgm:t>
        <a:bodyPr/>
        <a:lstStyle/>
        <a:p>
          <a:endParaRPr lang="en-US"/>
        </a:p>
      </dgm:t>
    </dgm:pt>
    <dgm:pt modelId="{58E9F760-A29B-4FF3-A894-FA7D4F64418A}" type="sibTrans" cxnId="{16F34990-4A1B-48A4-96DE-690D2879C328}">
      <dgm:prSet/>
      <dgm:spPr/>
      <dgm:t>
        <a:bodyPr/>
        <a:lstStyle/>
        <a:p>
          <a:endParaRPr lang="en-US"/>
        </a:p>
      </dgm:t>
    </dgm:pt>
    <dgm:pt modelId="{51D0A3DA-487B-414D-9837-67E70431C3A3}">
      <dgm:prSet phldrT="[Texte]"/>
      <dgm:spPr/>
      <dgm:t>
        <a:bodyPr/>
        <a:lstStyle/>
        <a:p>
          <a:r>
            <a:rPr lang="fr-FR" dirty="0"/>
            <a:t>Promote</a:t>
          </a:r>
          <a:endParaRPr lang="en-US" dirty="0"/>
        </a:p>
      </dgm:t>
    </dgm:pt>
    <dgm:pt modelId="{26006B18-1213-4E65-869E-226838258C04}" type="parTrans" cxnId="{752378CE-6A80-4FB7-8149-DE01C8C1EF3F}">
      <dgm:prSet/>
      <dgm:spPr/>
      <dgm:t>
        <a:bodyPr/>
        <a:lstStyle/>
        <a:p>
          <a:endParaRPr lang="en-US"/>
        </a:p>
      </dgm:t>
    </dgm:pt>
    <dgm:pt modelId="{49858440-05BA-4A81-90F7-13AA3C543F99}" type="sibTrans" cxnId="{752378CE-6A80-4FB7-8149-DE01C8C1EF3F}">
      <dgm:prSet/>
      <dgm:spPr/>
      <dgm:t>
        <a:bodyPr/>
        <a:lstStyle/>
        <a:p>
          <a:endParaRPr lang="en-US"/>
        </a:p>
      </dgm:t>
    </dgm:pt>
    <dgm:pt modelId="{21B92960-CE75-4D99-B601-39AFA9FDC381}">
      <dgm:prSet phldrT="[Texte]"/>
      <dgm:spPr/>
      <dgm:t>
        <a:bodyPr/>
        <a:lstStyle/>
        <a:p>
          <a:r>
            <a:rPr lang="fr-FR" dirty="0"/>
            <a:t>Update</a:t>
          </a:r>
          <a:endParaRPr lang="en-US" dirty="0"/>
        </a:p>
      </dgm:t>
    </dgm:pt>
    <dgm:pt modelId="{B31728B9-8189-4BE4-90AA-BF200336E807}" type="parTrans" cxnId="{A8A28986-1C10-45D1-8344-6D66B002CA7C}">
      <dgm:prSet/>
      <dgm:spPr/>
      <dgm:t>
        <a:bodyPr/>
        <a:lstStyle/>
        <a:p>
          <a:endParaRPr lang="en-US"/>
        </a:p>
      </dgm:t>
    </dgm:pt>
    <dgm:pt modelId="{BC45A15D-9EFD-43D6-ABCB-84E1D0751212}" type="sibTrans" cxnId="{A8A28986-1C10-45D1-8344-6D66B002CA7C}">
      <dgm:prSet/>
      <dgm:spPr/>
      <dgm:t>
        <a:bodyPr/>
        <a:lstStyle/>
        <a:p>
          <a:endParaRPr lang="en-US"/>
        </a:p>
      </dgm:t>
    </dgm:pt>
    <dgm:pt modelId="{BEEC48EB-97C5-47DA-B164-BB316ECCC208}" type="pres">
      <dgm:prSet presAssocID="{D3110B95-971E-4168-A85D-01205E3FB377}" presName="CompostProcess" presStyleCnt="0">
        <dgm:presLayoutVars>
          <dgm:dir/>
          <dgm:resizeHandles val="exact"/>
        </dgm:presLayoutVars>
      </dgm:prSet>
      <dgm:spPr/>
    </dgm:pt>
    <dgm:pt modelId="{C6D208B3-2BB5-49C4-8E05-52A9EE769DED}" type="pres">
      <dgm:prSet presAssocID="{D3110B95-971E-4168-A85D-01205E3FB377}" presName="arrow" presStyleLbl="bgShp" presStyleIdx="0" presStyleCnt="1"/>
      <dgm:spPr/>
    </dgm:pt>
    <dgm:pt modelId="{9ECE60D4-E7B8-4207-8965-4BF323896EC3}" type="pres">
      <dgm:prSet presAssocID="{D3110B95-971E-4168-A85D-01205E3FB377}" presName="linearProcess" presStyleCnt="0"/>
      <dgm:spPr/>
    </dgm:pt>
    <dgm:pt modelId="{BA3C6CEF-1400-4432-BEC6-92B5A05B412E}" type="pres">
      <dgm:prSet presAssocID="{111E5186-2F5E-40F4-A182-F46A333E54F6}" presName="textNode" presStyleLbl="node1" presStyleIdx="0" presStyleCnt="3">
        <dgm:presLayoutVars>
          <dgm:bulletEnabled val="1"/>
        </dgm:presLayoutVars>
      </dgm:prSet>
      <dgm:spPr/>
    </dgm:pt>
    <dgm:pt modelId="{7F51F870-7E51-4567-8E1B-60215A168740}" type="pres">
      <dgm:prSet presAssocID="{58E9F760-A29B-4FF3-A894-FA7D4F64418A}" presName="sibTrans" presStyleCnt="0"/>
      <dgm:spPr/>
    </dgm:pt>
    <dgm:pt modelId="{E4F7C69C-BEC9-49D7-A844-43B6B3DA73FF}" type="pres">
      <dgm:prSet presAssocID="{51D0A3DA-487B-414D-9837-67E70431C3A3}" presName="textNode" presStyleLbl="node1" presStyleIdx="1" presStyleCnt="3">
        <dgm:presLayoutVars>
          <dgm:bulletEnabled val="1"/>
        </dgm:presLayoutVars>
      </dgm:prSet>
      <dgm:spPr/>
    </dgm:pt>
    <dgm:pt modelId="{638FE9AB-7E3A-4B3B-929C-E2647A8759B5}" type="pres">
      <dgm:prSet presAssocID="{49858440-05BA-4A81-90F7-13AA3C543F99}" presName="sibTrans" presStyleCnt="0"/>
      <dgm:spPr/>
    </dgm:pt>
    <dgm:pt modelId="{B074FAB5-7418-4C14-B1B2-801A01B7D199}" type="pres">
      <dgm:prSet presAssocID="{21B92960-CE75-4D99-B601-39AFA9FDC381}" presName="textNode" presStyleLbl="node1" presStyleIdx="2" presStyleCnt="3">
        <dgm:presLayoutVars>
          <dgm:bulletEnabled val="1"/>
        </dgm:presLayoutVars>
      </dgm:prSet>
      <dgm:spPr/>
    </dgm:pt>
  </dgm:ptLst>
  <dgm:cxnLst>
    <dgm:cxn modelId="{B5889126-42AC-4C4E-8D31-77705F312940}" type="presOf" srcId="{111E5186-2F5E-40F4-A182-F46A333E54F6}" destId="{BA3C6CEF-1400-4432-BEC6-92B5A05B412E}" srcOrd="0" destOrd="0" presId="urn:microsoft.com/office/officeart/2005/8/layout/hProcess9"/>
    <dgm:cxn modelId="{A8A28986-1C10-45D1-8344-6D66B002CA7C}" srcId="{D3110B95-971E-4168-A85D-01205E3FB377}" destId="{21B92960-CE75-4D99-B601-39AFA9FDC381}" srcOrd="2" destOrd="0" parTransId="{B31728B9-8189-4BE4-90AA-BF200336E807}" sibTransId="{BC45A15D-9EFD-43D6-ABCB-84E1D0751212}"/>
    <dgm:cxn modelId="{16F34990-4A1B-48A4-96DE-690D2879C328}" srcId="{D3110B95-971E-4168-A85D-01205E3FB377}" destId="{111E5186-2F5E-40F4-A182-F46A333E54F6}" srcOrd="0" destOrd="0" parTransId="{1599686A-3BD4-44DD-87BE-42B855887115}" sibTransId="{58E9F760-A29B-4FF3-A894-FA7D4F64418A}"/>
    <dgm:cxn modelId="{F0112D97-05B6-4189-95E5-7FC14526AD75}" type="presOf" srcId="{51D0A3DA-487B-414D-9837-67E70431C3A3}" destId="{E4F7C69C-BEC9-49D7-A844-43B6B3DA73FF}" srcOrd="0" destOrd="0" presId="urn:microsoft.com/office/officeart/2005/8/layout/hProcess9"/>
    <dgm:cxn modelId="{B4DC99C6-32A4-49BF-973A-095384EF4BEA}" type="presOf" srcId="{D3110B95-971E-4168-A85D-01205E3FB377}" destId="{BEEC48EB-97C5-47DA-B164-BB316ECCC208}" srcOrd="0" destOrd="0" presId="urn:microsoft.com/office/officeart/2005/8/layout/hProcess9"/>
    <dgm:cxn modelId="{752378CE-6A80-4FB7-8149-DE01C8C1EF3F}" srcId="{D3110B95-971E-4168-A85D-01205E3FB377}" destId="{51D0A3DA-487B-414D-9837-67E70431C3A3}" srcOrd="1" destOrd="0" parTransId="{26006B18-1213-4E65-869E-226838258C04}" sibTransId="{49858440-05BA-4A81-90F7-13AA3C543F99}"/>
    <dgm:cxn modelId="{51C5C8D1-3241-4650-AC59-606C6465F189}" type="presOf" srcId="{21B92960-CE75-4D99-B601-39AFA9FDC381}" destId="{B074FAB5-7418-4C14-B1B2-801A01B7D199}" srcOrd="0" destOrd="0" presId="urn:microsoft.com/office/officeart/2005/8/layout/hProcess9"/>
    <dgm:cxn modelId="{E56C4EEA-CEDB-451D-A166-71A124E45854}" type="presParOf" srcId="{BEEC48EB-97C5-47DA-B164-BB316ECCC208}" destId="{C6D208B3-2BB5-49C4-8E05-52A9EE769DED}" srcOrd="0" destOrd="0" presId="urn:microsoft.com/office/officeart/2005/8/layout/hProcess9"/>
    <dgm:cxn modelId="{69EB3E1E-236C-44A5-A07D-CEE187A655E6}" type="presParOf" srcId="{BEEC48EB-97C5-47DA-B164-BB316ECCC208}" destId="{9ECE60D4-E7B8-4207-8965-4BF323896EC3}" srcOrd="1" destOrd="0" presId="urn:microsoft.com/office/officeart/2005/8/layout/hProcess9"/>
    <dgm:cxn modelId="{ABCE8AFE-FF93-4AF6-B0E6-F0C4BE017D8E}" type="presParOf" srcId="{9ECE60D4-E7B8-4207-8965-4BF323896EC3}" destId="{BA3C6CEF-1400-4432-BEC6-92B5A05B412E}" srcOrd="0" destOrd="0" presId="urn:microsoft.com/office/officeart/2005/8/layout/hProcess9"/>
    <dgm:cxn modelId="{0A843C24-62A3-4AEC-B62E-A862BACC7049}" type="presParOf" srcId="{9ECE60D4-E7B8-4207-8965-4BF323896EC3}" destId="{7F51F870-7E51-4567-8E1B-60215A168740}" srcOrd="1" destOrd="0" presId="urn:microsoft.com/office/officeart/2005/8/layout/hProcess9"/>
    <dgm:cxn modelId="{54923986-B4EE-4A64-9D4E-89802A04224A}" type="presParOf" srcId="{9ECE60D4-E7B8-4207-8965-4BF323896EC3}" destId="{E4F7C69C-BEC9-49D7-A844-43B6B3DA73FF}" srcOrd="2" destOrd="0" presId="urn:microsoft.com/office/officeart/2005/8/layout/hProcess9"/>
    <dgm:cxn modelId="{D19F2A34-B7D9-4A79-B80F-62C8F8ADAEE2}" type="presParOf" srcId="{9ECE60D4-E7B8-4207-8965-4BF323896EC3}" destId="{638FE9AB-7E3A-4B3B-929C-E2647A8759B5}" srcOrd="3" destOrd="0" presId="urn:microsoft.com/office/officeart/2005/8/layout/hProcess9"/>
    <dgm:cxn modelId="{D57C05A9-2518-4AD5-973E-7550ACD0CEFE}" type="presParOf" srcId="{9ECE60D4-E7B8-4207-8965-4BF323896EC3}" destId="{B074FAB5-7418-4C14-B1B2-801A01B7D19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FBE549-6A8E-4BBA-93CB-4CDF54000F86}"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DB5E19F5-AAAE-4E00-86A6-C480BB19C3AE}">
      <dgm:prSet phldrT="[Texte]" custT="1"/>
      <dgm:spPr/>
      <dgm:t>
        <a:bodyPr/>
        <a:lstStyle/>
        <a:p>
          <a:r>
            <a:rPr lang="en-US" sz="1200" noProof="0" dirty="0"/>
            <a:t>Cultivating</a:t>
          </a:r>
          <a:r>
            <a:rPr lang="fr-FR" sz="1200" dirty="0"/>
            <a:t> a </a:t>
          </a:r>
          <a:r>
            <a:rPr lang="en-US" sz="1200" noProof="0" dirty="0"/>
            <a:t>knowledge-sharing</a:t>
          </a:r>
          <a:r>
            <a:rPr lang="fr-FR" sz="1200" dirty="0"/>
            <a:t> culture</a:t>
          </a:r>
          <a:endParaRPr lang="en-US" sz="1200" dirty="0"/>
        </a:p>
      </dgm:t>
    </dgm:pt>
    <dgm:pt modelId="{47D10A17-0C05-43EC-B28E-144D9E0DF93F}" type="parTrans" cxnId="{9A36845D-F4EC-46CD-AD10-F36FBCBA3B25}">
      <dgm:prSet/>
      <dgm:spPr/>
      <dgm:t>
        <a:bodyPr/>
        <a:lstStyle/>
        <a:p>
          <a:endParaRPr lang="en-US" sz="1200"/>
        </a:p>
      </dgm:t>
    </dgm:pt>
    <dgm:pt modelId="{D318B642-D4B7-4ED5-B14E-2CA182608F61}" type="sibTrans" cxnId="{9A36845D-F4EC-46CD-AD10-F36FBCBA3B25}">
      <dgm:prSet/>
      <dgm:spPr/>
      <dgm:t>
        <a:bodyPr/>
        <a:lstStyle/>
        <a:p>
          <a:endParaRPr lang="en-US" sz="1200"/>
        </a:p>
      </dgm:t>
    </dgm:pt>
    <dgm:pt modelId="{63FE62A5-8105-4C1A-A162-E449E6F2E9DA}">
      <dgm:prSet phldrT="[Texte]" custT="1"/>
      <dgm:spPr/>
      <dgm:t>
        <a:bodyPr/>
        <a:lstStyle/>
        <a:p>
          <a:r>
            <a:rPr lang="fr-FR" sz="1200" dirty="0"/>
            <a:t>Tech </a:t>
          </a:r>
          <a:r>
            <a:rPr lang="en-US" sz="1200" noProof="0" dirty="0"/>
            <a:t>talks</a:t>
          </a:r>
        </a:p>
      </dgm:t>
    </dgm:pt>
    <dgm:pt modelId="{50828D47-97DB-4E82-8168-32B799AB3BDD}" type="parTrans" cxnId="{AC34278B-CA35-4746-978D-272AAA812E43}">
      <dgm:prSet/>
      <dgm:spPr/>
      <dgm:t>
        <a:bodyPr/>
        <a:lstStyle/>
        <a:p>
          <a:endParaRPr lang="en-US" sz="1200"/>
        </a:p>
      </dgm:t>
    </dgm:pt>
    <dgm:pt modelId="{85067441-18E4-453F-95BD-08EADBFF9BAF}" type="sibTrans" cxnId="{AC34278B-CA35-4746-978D-272AAA812E43}">
      <dgm:prSet/>
      <dgm:spPr/>
      <dgm:t>
        <a:bodyPr/>
        <a:lstStyle/>
        <a:p>
          <a:endParaRPr lang="en-US" sz="1200"/>
        </a:p>
      </dgm:t>
    </dgm:pt>
    <dgm:pt modelId="{ADC58460-E01A-4C7A-B443-08B0E692F141}">
      <dgm:prSet phldrT="[Texte]" custT="1"/>
      <dgm:spPr/>
      <dgm:t>
        <a:bodyPr/>
        <a:lstStyle/>
        <a:p>
          <a:r>
            <a:rPr lang="fr-FR" sz="1200" dirty="0"/>
            <a:t>Classes &amp; </a:t>
          </a:r>
          <a:r>
            <a:rPr lang="fr-FR" sz="1200" dirty="0" err="1"/>
            <a:t>Teaching</a:t>
          </a:r>
          <a:endParaRPr lang="en-US" sz="1200" dirty="0"/>
        </a:p>
      </dgm:t>
    </dgm:pt>
    <dgm:pt modelId="{AC496B98-9030-47E0-B8FE-B4CB3EA784DC}" type="parTrans" cxnId="{85D59539-EC38-46B9-8080-9195A2E9D1A6}">
      <dgm:prSet/>
      <dgm:spPr/>
      <dgm:t>
        <a:bodyPr/>
        <a:lstStyle/>
        <a:p>
          <a:endParaRPr lang="en-US" sz="1200"/>
        </a:p>
      </dgm:t>
    </dgm:pt>
    <dgm:pt modelId="{70312649-6CF3-449F-B3CB-3D441F83C52C}" type="sibTrans" cxnId="{85D59539-EC38-46B9-8080-9195A2E9D1A6}">
      <dgm:prSet/>
      <dgm:spPr/>
      <dgm:t>
        <a:bodyPr/>
        <a:lstStyle/>
        <a:p>
          <a:endParaRPr lang="en-US" sz="1200"/>
        </a:p>
      </dgm:t>
    </dgm:pt>
    <dgm:pt modelId="{EA9E218C-A444-4CEC-99BB-8D1F216F7666}">
      <dgm:prSet phldrT="[Texte]" custT="1"/>
      <dgm:spPr/>
      <dgm:t>
        <a:bodyPr/>
        <a:lstStyle/>
        <a:p>
          <a:r>
            <a:rPr lang="en-US" sz="1200" noProof="0" dirty="0"/>
            <a:t>Establishing</a:t>
          </a:r>
          <a:r>
            <a:rPr lang="fr-FR" sz="1200" noProof="0" dirty="0"/>
            <a:t> canonical sources of informations</a:t>
          </a:r>
          <a:endParaRPr lang="en-US" sz="1200" noProof="0" dirty="0"/>
        </a:p>
      </dgm:t>
    </dgm:pt>
    <dgm:pt modelId="{431A6E42-A5FC-474F-B6E4-4F73C52BB55A}" type="parTrans" cxnId="{14B7CC65-557A-4E18-9EFC-F099528B47AB}">
      <dgm:prSet/>
      <dgm:spPr/>
      <dgm:t>
        <a:bodyPr/>
        <a:lstStyle/>
        <a:p>
          <a:endParaRPr lang="en-US"/>
        </a:p>
      </dgm:t>
    </dgm:pt>
    <dgm:pt modelId="{B94EE7DA-69D5-4D14-A9D9-0DAACA33641D}" type="sibTrans" cxnId="{14B7CC65-557A-4E18-9EFC-F099528B47AB}">
      <dgm:prSet/>
      <dgm:spPr/>
      <dgm:t>
        <a:bodyPr/>
        <a:lstStyle/>
        <a:p>
          <a:endParaRPr lang="en-US"/>
        </a:p>
      </dgm:t>
    </dgm:pt>
    <dgm:pt modelId="{44FACE64-C249-4A44-8338-FC83380C153B}" type="pres">
      <dgm:prSet presAssocID="{75FBE549-6A8E-4BBA-93CB-4CDF54000F86}" presName="linear" presStyleCnt="0">
        <dgm:presLayoutVars>
          <dgm:dir/>
          <dgm:animLvl val="lvl"/>
          <dgm:resizeHandles val="exact"/>
        </dgm:presLayoutVars>
      </dgm:prSet>
      <dgm:spPr/>
    </dgm:pt>
    <dgm:pt modelId="{9D1857C7-FFB1-4372-95A7-DFC53BC307FE}" type="pres">
      <dgm:prSet presAssocID="{DB5E19F5-AAAE-4E00-86A6-C480BB19C3AE}" presName="parentLin" presStyleCnt="0"/>
      <dgm:spPr/>
    </dgm:pt>
    <dgm:pt modelId="{92F50F53-434F-4B47-BEC5-EEE81D44104C}" type="pres">
      <dgm:prSet presAssocID="{DB5E19F5-AAAE-4E00-86A6-C480BB19C3AE}" presName="parentLeftMargin" presStyleLbl="node1" presStyleIdx="0" presStyleCnt="4"/>
      <dgm:spPr/>
    </dgm:pt>
    <dgm:pt modelId="{67DF5618-DAA7-4CC9-BC6E-FF5B3211CF5E}" type="pres">
      <dgm:prSet presAssocID="{DB5E19F5-AAAE-4E00-86A6-C480BB19C3AE}" presName="parentText" presStyleLbl="node1" presStyleIdx="0" presStyleCnt="4">
        <dgm:presLayoutVars>
          <dgm:chMax val="0"/>
          <dgm:bulletEnabled val="1"/>
        </dgm:presLayoutVars>
      </dgm:prSet>
      <dgm:spPr/>
    </dgm:pt>
    <dgm:pt modelId="{3B62A1A9-17A7-4AF4-B107-3B03A2A4AE7C}" type="pres">
      <dgm:prSet presAssocID="{DB5E19F5-AAAE-4E00-86A6-C480BB19C3AE}" presName="negativeSpace" presStyleCnt="0"/>
      <dgm:spPr/>
    </dgm:pt>
    <dgm:pt modelId="{3B5A1D15-DBF2-4389-A99F-E0D3C7E4E353}" type="pres">
      <dgm:prSet presAssocID="{DB5E19F5-AAAE-4E00-86A6-C480BB19C3AE}" presName="childText" presStyleLbl="conFgAcc1" presStyleIdx="0" presStyleCnt="4">
        <dgm:presLayoutVars>
          <dgm:bulletEnabled val="1"/>
        </dgm:presLayoutVars>
      </dgm:prSet>
      <dgm:spPr/>
    </dgm:pt>
    <dgm:pt modelId="{E222A5D4-3643-4615-AAFD-45DFF4C557AC}" type="pres">
      <dgm:prSet presAssocID="{D318B642-D4B7-4ED5-B14E-2CA182608F61}" presName="spaceBetweenRectangles" presStyleCnt="0"/>
      <dgm:spPr/>
    </dgm:pt>
    <dgm:pt modelId="{412BAAB7-3B29-4110-AC82-6235C234549C}" type="pres">
      <dgm:prSet presAssocID="{ADC58460-E01A-4C7A-B443-08B0E692F141}" presName="parentLin" presStyleCnt="0"/>
      <dgm:spPr/>
    </dgm:pt>
    <dgm:pt modelId="{FCEAA1B5-AD4B-48AB-B315-447705A47B97}" type="pres">
      <dgm:prSet presAssocID="{ADC58460-E01A-4C7A-B443-08B0E692F141}" presName="parentLeftMargin" presStyleLbl="node1" presStyleIdx="0" presStyleCnt="4"/>
      <dgm:spPr/>
    </dgm:pt>
    <dgm:pt modelId="{D93A7EAB-20AF-4278-8C86-A1FEFE9B4437}" type="pres">
      <dgm:prSet presAssocID="{ADC58460-E01A-4C7A-B443-08B0E692F141}" presName="parentText" presStyleLbl="node1" presStyleIdx="1" presStyleCnt="4">
        <dgm:presLayoutVars>
          <dgm:chMax val="0"/>
          <dgm:bulletEnabled val="1"/>
        </dgm:presLayoutVars>
      </dgm:prSet>
      <dgm:spPr/>
    </dgm:pt>
    <dgm:pt modelId="{920E5705-F190-410C-A42F-117EA72D836D}" type="pres">
      <dgm:prSet presAssocID="{ADC58460-E01A-4C7A-B443-08B0E692F141}" presName="negativeSpace" presStyleCnt="0"/>
      <dgm:spPr/>
    </dgm:pt>
    <dgm:pt modelId="{AB77F77B-59B1-46C7-AE17-12AE85F346EE}" type="pres">
      <dgm:prSet presAssocID="{ADC58460-E01A-4C7A-B443-08B0E692F141}" presName="childText" presStyleLbl="conFgAcc1" presStyleIdx="1" presStyleCnt="4">
        <dgm:presLayoutVars>
          <dgm:bulletEnabled val="1"/>
        </dgm:presLayoutVars>
      </dgm:prSet>
      <dgm:spPr/>
    </dgm:pt>
    <dgm:pt modelId="{2B64A982-601D-475A-8CDB-7DD71CA820F6}" type="pres">
      <dgm:prSet presAssocID="{70312649-6CF3-449F-B3CB-3D441F83C52C}" presName="spaceBetweenRectangles" presStyleCnt="0"/>
      <dgm:spPr/>
    </dgm:pt>
    <dgm:pt modelId="{CE9745A6-24F3-4CA4-9650-65C530CD9692}" type="pres">
      <dgm:prSet presAssocID="{63FE62A5-8105-4C1A-A162-E449E6F2E9DA}" presName="parentLin" presStyleCnt="0"/>
      <dgm:spPr/>
    </dgm:pt>
    <dgm:pt modelId="{92F2349F-F717-4443-8013-48E9D26CBE81}" type="pres">
      <dgm:prSet presAssocID="{63FE62A5-8105-4C1A-A162-E449E6F2E9DA}" presName="parentLeftMargin" presStyleLbl="node1" presStyleIdx="1" presStyleCnt="4"/>
      <dgm:spPr/>
    </dgm:pt>
    <dgm:pt modelId="{BAD508CE-B576-4C37-B2D3-FAC0CAA6003B}" type="pres">
      <dgm:prSet presAssocID="{63FE62A5-8105-4C1A-A162-E449E6F2E9DA}" presName="parentText" presStyleLbl="node1" presStyleIdx="2" presStyleCnt="4">
        <dgm:presLayoutVars>
          <dgm:chMax val="0"/>
          <dgm:bulletEnabled val="1"/>
        </dgm:presLayoutVars>
      </dgm:prSet>
      <dgm:spPr/>
    </dgm:pt>
    <dgm:pt modelId="{58B97E36-0C93-4E81-BE2B-EFE5204994E1}" type="pres">
      <dgm:prSet presAssocID="{63FE62A5-8105-4C1A-A162-E449E6F2E9DA}" presName="negativeSpace" presStyleCnt="0"/>
      <dgm:spPr/>
    </dgm:pt>
    <dgm:pt modelId="{3231D38F-99D5-4A58-8850-BB5A75C8B573}" type="pres">
      <dgm:prSet presAssocID="{63FE62A5-8105-4C1A-A162-E449E6F2E9DA}" presName="childText" presStyleLbl="conFgAcc1" presStyleIdx="2" presStyleCnt="4">
        <dgm:presLayoutVars>
          <dgm:bulletEnabled val="1"/>
        </dgm:presLayoutVars>
      </dgm:prSet>
      <dgm:spPr/>
    </dgm:pt>
    <dgm:pt modelId="{647E54C0-236A-4DC3-A31C-209BF47E5BB4}" type="pres">
      <dgm:prSet presAssocID="{85067441-18E4-453F-95BD-08EADBFF9BAF}" presName="spaceBetweenRectangles" presStyleCnt="0"/>
      <dgm:spPr/>
    </dgm:pt>
    <dgm:pt modelId="{05438E74-095E-4975-9EA9-9C611B3AFA68}" type="pres">
      <dgm:prSet presAssocID="{EA9E218C-A444-4CEC-99BB-8D1F216F7666}" presName="parentLin" presStyleCnt="0"/>
      <dgm:spPr/>
    </dgm:pt>
    <dgm:pt modelId="{BAF6F149-BC05-4642-A0FA-4EA8D2428D19}" type="pres">
      <dgm:prSet presAssocID="{EA9E218C-A444-4CEC-99BB-8D1F216F7666}" presName="parentLeftMargin" presStyleLbl="node1" presStyleIdx="2" presStyleCnt="4"/>
      <dgm:spPr/>
    </dgm:pt>
    <dgm:pt modelId="{2821A2F2-021A-4084-B069-270FEE1D45F3}" type="pres">
      <dgm:prSet presAssocID="{EA9E218C-A444-4CEC-99BB-8D1F216F7666}" presName="parentText" presStyleLbl="node1" presStyleIdx="3" presStyleCnt="4">
        <dgm:presLayoutVars>
          <dgm:chMax val="0"/>
          <dgm:bulletEnabled val="1"/>
        </dgm:presLayoutVars>
      </dgm:prSet>
      <dgm:spPr/>
    </dgm:pt>
    <dgm:pt modelId="{49790110-525B-40C6-940D-8D34D7921E68}" type="pres">
      <dgm:prSet presAssocID="{EA9E218C-A444-4CEC-99BB-8D1F216F7666}" presName="negativeSpace" presStyleCnt="0"/>
      <dgm:spPr/>
    </dgm:pt>
    <dgm:pt modelId="{DB4E8985-BA13-4467-8A5F-8DBF17BAAE34}" type="pres">
      <dgm:prSet presAssocID="{EA9E218C-A444-4CEC-99BB-8D1F216F7666}" presName="childText" presStyleLbl="conFgAcc1" presStyleIdx="3" presStyleCnt="4">
        <dgm:presLayoutVars>
          <dgm:bulletEnabled val="1"/>
        </dgm:presLayoutVars>
      </dgm:prSet>
      <dgm:spPr/>
    </dgm:pt>
  </dgm:ptLst>
  <dgm:cxnLst>
    <dgm:cxn modelId="{23B3D100-47D0-455C-8159-DA294F10D0AE}" type="presOf" srcId="{DB5E19F5-AAAE-4E00-86A6-C480BB19C3AE}" destId="{92F50F53-434F-4B47-BEC5-EEE81D44104C}" srcOrd="0" destOrd="0" presId="urn:microsoft.com/office/officeart/2005/8/layout/list1"/>
    <dgm:cxn modelId="{37688D0D-7F56-4669-80AB-430E370BD1A4}" type="presOf" srcId="{EA9E218C-A444-4CEC-99BB-8D1F216F7666}" destId="{2821A2F2-021A-4084-B069-270FEE1D45F3}" srcOrd="1" destOrd="0" presId="urn:microsoft.com/office/officeart/2005/8/layout/list1"/>
    <dgm:cxn modelId="{A0558010-B799-4B66-A18B-E4DA508F469F}" type="presOf" srcId="{EA9E218C-A444-4CEC-99BB-8D1F216F7666}" destId="{BAF6F149-BC05-4642-A0FA-4EA8D2428D19}" srcOrd="0" destOrd="0" presId="urn:microsoft.com/office/officeart/2005/8/layout/list1"/>
    <dgm:cxn modelId="{D6792318-C000-4069-9860-F41499E8DF21}" type="presOf" srcId="{ADC58460-E01A-4C7A-B443-08B0E692F141}" destId="{D93A7EAB-20AF-4278-8C86-A1FEFE9B4437}" srcOrd="1" destOrd="0" presId="urn:microsoft.com/office/officeart/2005/8/layout/list1"/>
    <dgm:cxn modelId="{85D59539-EC38-46B9-8080-9195A2E9D1A6}" srcId="{75FBE549-6A8E-4BBA-93CB-4CDF54000F86}" destId="{ADC58460-E01A-4C7A-B443-08B0E692F141}" srcOrd="1" destOrd="0" parTransId="{AC496B98-9030-47E0-B8FE-B4CB3EA784DC}" sibTransId="{70312649-6CF3-449F-B3CB-3D441F83C52C}"/>
    <dgm:cxn modelId="{9A36845D-F4EC-46CD-AD10-F36FBCBA3B25}" srcId="{75FBE549-6A8E-4BBA-93CB-4CDF54000F86}" destId="{DB5E19F5-AAAE-4E00-86A6-C480BB19C3AE}" srcOrd="0" destOrd="0" parTransId="{47D10A17-0C05-43EC-B28E-144D9E0DF93F}" sibTransId="{D318B642-D4B7-4ED5-B14E-2CA182608F61}"/>
    <dgm:cxn modelId="{14B7CC65-557A-4E18-9EFC-F099528B47AB}" srcId="{75FBE549-6A8E-4BBA-93CB-4CDF54000F86}" destId="{EA9E218C-A444-4CEC-99BB-8D1F216F7666}" srcOrd="3" destOrd="0" parTransId="{431A6E42-A5FC-474F-B6E4-4F73C52BB55A}" sibTransId="{B94EE7DA-69D5-4D14-A9D9-0DAACA33641D}"/>
    <dgm:cxn modelId="{F0165D4C-B9B7-4724-849A-ADFFC390C54C}" type="presOf" srcId="{ADC58460-E01A-4C7A-B443-08B0E692F141}" destId="{FCEAA1B5-AD4B-48AB-B315-447705A47B97}" srcOrd="0" destOrd="0" presId="urn:microsoft.com/office/officeart/2005/8/layout/list1"/>
    <dgm:cxn modelId="{00524870-A53D-4B80-A950-E3B1427D9CDD}" type="presOf" srcId="{75FBE549-6A8E-4BBA-93CB-4CDF54000F86}" destId="{44FACE64-C249-4A44-8338-FC83380C153B}" srcOrd="0" destOrd="0" presId="urn:microsoft.com/office/officeart/2005/8/layout/list1"/>
    <dgm:cxn modelId="{AC34278B-CA35-4746-978D-272AAA812E43}" srcId="{75FBE549-6A8E-4BBA-93CB-4CDF54000F86}" destId="{63FE62A5-8105-4C1A-A162-E449E6F2E9DA}" srcOrd="2" destOrd="0" parTransId="{50828D47-97DB-4E82-8168-32B799AB3BDD}" sibTransId="{85067441-18E4-453F-95BD-08EADBFF9BAF}"/>
    <dgm:cxn modelId="{822E3DBD-60ED-4CF5-8C1F-FC0292D49BAA}" type="presOf" srcId="{63FE62A5-8105-4C1A-A162-E449E6F2E9DA}" destId="{BAD508CE-B576-4C37-B2D3-FAC0CAA6003B}" srcOrd="1" destOrd="0" presId="urn:microsoft.com/office/officeart/2005/8/layout/list1"/>
    <dgm:cxn modelId="{7116F8BF-D0CC-4E13-A2CD-4928AA7CCFC6}" type="presOf" srcId="{63FE62A5-8105-4C1A-A162-E449E6F2E9DA}" destId="{92F2349F-F717-4443-8013-48E9D26CBE81}" srcOrd="0" destOrd="0" presId="urn:microsoft.com/office/officeart/2005/8/layout/list1"/>
    <dgm:cxn modelId="{F04EB1FE-D68F-410B-AAC0-8646399C8D10}" type="presOf" srcId="{DB5E19F5-AAAE-4E00-86A6-C480BB19C3AE}" destId="{67DF5618-DAA7-4CC9-BC6E-FF5B3211CF5E}" srcOrd="1" destOrd="0" presId="urn:microsoft.com/office/officeart/2005/8/layout/list1"/>
    <dgm:cxn modelId="{77FED76F-D33D-490C-B13C-A2E916FF15B5}" type="presParOf" srcId="{44FACE64-C249-4A44-8338-FC83380C153B}" destId="{9D1857C7-FFB1-4372-95A7-DFC53BC307FE}" srcOrd="0" destOrd="0" presId="urn:microsoft.com/office/officeart/2005/8/layout/list1"/>
    <dgm:cxn modelId="{726AE989-C0AD-4B92-9F05-EF61EF080206}" type="presParOf" srcId="{9D1857C7-FFB1-4372-95A7-DFC53BC307FE}" destId="{92F50F53-434F-4B47-BEC5-EEE81D44104C}" srcOrd="0" destOrd="0" presId="urn:microsoft.com/office/officeart/2005/8/layout/list1"/>
    <dgm:cxn modelId="{D22B3F00-FB42-4E63-8E28-3708AE6901F6}" type="presParOf" srcId="{9D1857C7-FFB1-4372-95A7-DFC53BC307FE}" destId="{67DF5618-DAA7-4CC9-BC6E-FF5B3211CF5E}" srcOrd="1" destOrd="0" presId="urn:microsoft.com/office/officeart/2005/8/layout/list1"/>
    <dgm:cxn modelId="{640635CC-EAF5-46E6-B888-56B7B28E715A}" type="presParOf" srcId="{44FACE64-C249-4A44-8338-FC83380C153B}" destId="{3B62A1A9-17A7-4AF4-B107-3B03A2A4AE7C}" srcOrd="1" destOrd="0" presId="urn:microsoft.com/office/officeart/2005/8/layout/list1"/>
    <dgm:cxn modelId="{8D0FFCFD-E9C3-4F86-88F5-3279DEC802C0}" type="presParOf" srcId="{44FACE64-C249-4A44-8338-FC83380C153B}" destId="{3B5A1D15-DBF2-4389-A99F-E0D3C7E4E353}" srcOrd="2" destOrd="0" presId="urn:microsoft.com/office/officeart/2005/8/layout/list1"/>
    <dgm:cxn modelId="{D408BD55-573D-472C-842D-83B8B539CAAA}" type="presParOf" srcId="{44FACE64-C249-4A44-8338-FC83380C153B}" destId="{E222A5D4-3643-4615-AAFD-45DFF4C557AC}" srcOrd="3" destOrd="0" presId="urn:microsoft.com/office/officeart/2005/8/layout/list1"/>
    <dgm:cxn modelId="{342A8E94-1D8C-4134-871A-D7AA9C47DC33}" type="presParOf" srcId="{44FACE64-C249-4A44-8338-FC83380C153B}" destId="{412BAAB7-3B29-4110-AC82-6235C234549C}" srcOrd="4" destOrd="0" presId="urn:microsoft.com/office/officeart/2005/8/layout/list1"/>
    <dgm:cxn modelId="{9FA30BAD-325F-47BD-B56F-A40D87B3E126}" type="presParOf" srcId="{412BAAB7-3B29-4110-AC82-6235C234549C}" destId="{FCEAA1B5-AD4B-48AB-B315-447705A47B97}" srcOrd="0" destOrd="0" presId="urn:microsoft.com/office/officeart/2005/8/layout/list1"/>
    <dgm:cxn modelId="{7107477B-753D-4FF8-9F05-96F1DE6ED945}" type="presParOf" srcId="{412BAAB7-3B29-4110-AC82-6235C234549C}" destId="{D93A7EAB-20AF-4278-8C86-A1FEFE9B4437}" srcOrd="1" destOrd="0" presId="urn:microsoft.com/office/officeart/2005/8/layout/list1"/>
    <dgm:cxn modelId="{02115798-B3BE-437F-BFB1-4B8A7E080387}" type="presParOf" srcId="{44FACE64-C249-4A44-8338-FC83380C153B}" destId="{920E5705-F190-410C-A42F-117EA72D836D}" srcOrd="5" destOrd="0" presId="urn:microsoft.com/office/officeart/2005/8/layout/list1"/>
    <dgm:cxn modelId="{1A6DBB24-F6AF-497C-89C1-8CCFDD262D37}" type="presParOf" srcId="{44FACE64-C249-4A44-8338-FC83380C153B}" destId="{AB77F77B-59B1-46C7-AE17-12AE85F346EE}" srcOrd="6" destOrd="0" presId="urn:microsoft.com/office/officeart/2005/8/layout/list1"/>
    <dgm:cxn modelId="{3B4E0BD4-2BF4-4508-997F-22B094CA55AD}" type="presParOf" srcId="{44FACE64-C249-4A44-8338-FC83380C153B}" destId="{2B64A982-601D-475A-8CDB-7DD71CA820F6}" srcOrd="7" destOrd="0" presId="urn:microsoft.com/office/officeart/2005/8/layout/list1"/>
    <dgm:cxn modelId="{8B7CBA64-7C36-498E-8C27-A4C34C099E70}" type="presParOf" srcId="{44FACE64-C249-4A44-8338-FC83380C153B}" destId="{CE9745A6-24F3-4CA4-9650-65C530CD9692}" srcOrd="8" destOrd="0" presId="urn:microsoft.com/office/officeart/2005/8/layout/list1"/>
    <dgm:cxn modelId="{C8EFD4B8-71A9-48CF-80CF-0DC45B0CF076}" type="presParOf" srcId="{CE9745A6-24F3-4CA4-9650-65C530CD9692}" destId="{92F2349F-F717-4443-8013-48E9D26CBE81}" srcOrd="0" destOrd="0" presId="urn:microsoft.com/office/officeart/2005/8/layout/list1"/>
    <dgm:cxn modelId="{4879BD34-AC96-4C16-A3C9-A64CE2A2C9BC}" type="presParOf" srcId="{CE9745A6-24F3-4CA4-9650-65C530CD9692}" destId="{BAD508CE-B576-4C37-B2D3-FAC0CAA6003B}" srcOrd="1" destOrd="0" presId="urn:microsoft.com/office/officeart/2005/8/layout/list1"/>
    <dgm:cxn modelId="{9A65A5C8-0D61-4083-B4B6-2DC2DDEB63F8}" type="presParOf" srcId="{44FACE64-C249-4A44-8338-FC83380C153B}" destId="{58B97E36-0C93-4E81-BE2B-EFE5204994E1}" srcOrd="9" destOrd="0" presId="urn:microsoft.com/office/officeart/2005/8/layout/list1"/>
    <dgm:cxn modelId="{11DFD371-AA15-475B-95B4-FC8AB8984F9B}" type="presParOf" srcId="{44FACE64-C249-4A44-8338-FC83380C153B}" destId="{3231D38F-99D5-4A58-8850-BB5A75C8B573}" srcOrd="10" destOrd="0" presId="urn:microsoft.com/office/officeart/2005/8/layout/list1"/>
    <dgm:cxn modelId="{5138B7FB-E2FA-40BD-8DF9-7D2678982E41}" type="presParOf" srcId="{44FACE64-C249-4A44-8338-FC83380C153B}" destId="{647E54C0-236A-4DC3-A31C-209BF47E5BB4}" srcOrd="11" destOrd="0" presId="urn:microsoft.com/office/officeart/2005/8/layout/list1"/>
    <dgm:cxn modelId="{492658AB-EA78-4DFB-A976-04F77F237177}" type="presParOf" srcId="{44FACE64-C249-4A44-8338-FC83380C153B}" destId="{05438E74-095E-4975-9EA9-9C611B3AFA68}" srcOrd="12" destOrd="0" presId="urn:microsoft.com/office/officeart/2005/8/layout/list1"/>
    <dgm:cxn modelId="{67DA8D28-9C8A-476C-B59E-80F1759C10BE}" type="presParOf" srcId="{05438E74-095E-4975-9EA9-9C611B3AFA68}" destId="{BAF6F149-BC05-4642-A0FA-4EA8D2428D19}" srcOrd="0" destOrd="0" presId="urn:microsoft.com/office/officeart/2005/8/layout/list1"/>
    <dgm:cxn modelId="{C7499B5C-5DDD-4AD2-801B-C94C2FA69EFC}" type="presParOf" srcId="{05438E74-095E-4975-9EA9-9C611B3AFA68}" destId="{2821A2F2-021A-4084-B069-270FEE1D45F3}" srcOrd="1" destOrd="0" presId="urn:microsoft.com/office/officeart/2005/8/layout/list1"/>
    <dgm:cxn modelId="{EC276F5B-851F-454F-8897-CABCA3F722BA}" type="presParOf" srcId="{44FACE64-C249-4A44-8338-FC83380C153B}" destId="{49790110-525B-40C6-940D-8D34D7921E68}" srcOrd="13" destOrd="0" presId="urn:microsoft.com/office/officeart/2005/8/layout/list1"/>
    <dgm:cxn modelId="{A6C4B4A2-9C78-42FB-80E4-857649FFA4D3}" type="presParOf" srcId="{44FACE64-C249-4A44-8338-FC83380C153B}" destId="{DB4E8985-BA13-4467-8A5F-8DBF17BAAE3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FBE549-6A8E-4BBA-93CB-4CDF54000F86}"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DB5E19F5-AAAE-4E00-86A6-C480BB19C3AE}">
      <dgm:prSet phldrT="[Texte]" custT="1"/>
      <dgm:spPr/>
      <dgm:t>
        <a:bodyPr/>
        <a:lstStyle/>
        <a:p>
          <a:r>
            <a:rPr lang="fr-FR" sz="1200" noProof="0" dirty="0" err="1"/>
            <a:t>Developer</a:t>
          </a:r>
          <a:r>
            <a:rPr lang="fr-FR" sz="1200" noProof="0" dirty="0"/>
            <a:t> guides</a:t>
          </a:r>
          <a:endParaRPr lang="en-US" sz="1200" dirty="0"/>
        </a:p>
      </dgm:t>
    </dgm:pt>
    <dgm:pt modelId="{47D10A17-0C05-43EC-B28E-144D9E0DF93F}" type="parTrans" cxnId="{9A36845D-F4EC-46CD-AD10-F36FBCBA3B25}">
      <dgm:prSet/>
      <dgm:spPr/>
      <dgm:t>
        <a:bodyPr/>
        <a:lstStyle/>
        <a:p>
          <a:endParaRPr lang="en-US" sz="1200"/>
        </a:p>
      </dgm:t>
    </dgm:pt>
    <dgm:pt modelId="{D318B642-D4B7-4ED5-B14E-2CA182608F61}" type="sibTrans" cxnId="{9A36845D-F4EC-46CD-AD10-F36FBCBA3B25}">
      <dgm:prSet/>
      <dgm:spPr/>
      <dgm:t>
        <a:bodyPr/>
        <a:lstStyle/>
        <a:p>
          <a:endParaRPr lang="en-US" sz="1200"/>
        </a:p>
      </dgm:t>
    </dgm:pt>
    <dgm:pt modelId="{63FE62A5-8105-4C1A-A162-E449E6F2E9DA}">
      <dgm:prSet phldrT="[Texte]" custT="1"/>
      <dgm:spPr/>
      <dgm:t>
        <a:bodyPr/>
        <a:lstStyle/>
        <a:p>
          <a:r>
            <a:rPr lang="fr-FR" sz="1200" noProof="0" dirty="0"/>
            <a:t>Code </a:t>
          </a:r>
          <a:r>
            <a:rPr lang="fr-FR" sz="1200" noProof="0" dirty="0" err="1"/>
            <a:t>labs</a:t>
          </a:r>
          <a:endParaRPr lang="en-US" sz="1200" noProof="0" dirty="0"/>
        </a:p>
      </dgm:t>
    </dgm:pt>
    <dgm:pt modelId="{50828D47-97DB-4E82-8168-32B799AB3BDD}" type="parTrans" cxnId="{AC34278B-CA35-4746-978D-272AAA812E43}">
      <dgm:prSet/>
      <dgm:spPr/>
      <dgm:t>
        <a:bodyPr/>
        <a:lstStyle/>
        <a:p>
          <a:endParaRPr lang="en-US" sz="1200"/>
        </a:p>
      </dgm:t>
    </dgm:pt>
    <dgm:pt modelId="{85067441-18E4-453F-95BD-08EADBFF9BAF}" type="sibTrans" cxnId="{AC34278B-CA35-4746-978D-272AAA812E43}">
      <dgm:prSet/>
      <dgm:spPr/>
      <dgm:t>
        <a:bodyPr/>
        <a:lstStyle/>
        <a:p>
          <a:endParaRPr lang="en-US" sz="1200"/>
        </a:p>
      </dgm:t>
    </dgm:pt>
    <dgm:pt modelId="{ADC58460-E01A-4C7A-B443-08B0E692F141}">
      <dgm:prSet phldrT="[Texte]" custT="1"/>
      <dgm:spPr/>
      <dgm:t>
        <a:bodyPr/>
        <a:lstStyle/>
        <a:p>
          <a:r>
            <a:rPr lang="fr-FR" sz="1200" dirty="0"/>
            <a:t>go/links</a:t>
          </a:r>
          <a:endParaRPr lang="en-US" sz="1200" dirty="0"/>
        </a:p>
      </dgm:t>
    </dgm:pt>
    <dgm:pt modelId="{AC496B98-9030-47E0-B8FE-B4CB3EA784DC}" type="parTrans" cxnId="{85D59539-EC38-46B9-8080-9195A2E9D1A6}">
      <dgm:prSet/>
      <dgm:spPr/>
      <dgm:t>
        <a:bodyPr/>
        <a:lstStyle/>
        <a:p>
          <a:endParaRPr lang="en-US" sz="1200"/>
        </a:p>
      </dgm:t>
    </dgm:pt>
    <dgm:pt modelId="{70312649-6CF3-449F-B3CB-3D441F83C52C}" type="sibTrans" cxnId="{85D59539-EC38-46B9-8080-9195A2E9D1A6}">
      <dgm:prSet/>
      <dgm:spPr/>
      <dgm:t>
        <a:bodyPr/>
        <a:lstStyle/>
        <a:p>
          <a:endParaRPr lang="en-US" sz="1200"/>
        </a:p>
      </dgm:t>
    </dgm:pt>
    <dgm:pt modelId="{EA9E218C-A444-4CEC-99BB-8D1F216F7666}">
      <dgm:prSet phldrT="[Texte]" custT="1"/>
      <dgm:spPr/>
      <dgm:t>
        <a:bodyPr/>
        <a:lstStyle/>
        <a:p>
          <a:r>
            <a:rPr lang="fr-FR" sz="1200" noProof="0" dirty="0"/>
            <a:t>Tools (</a:t>
          </a:r>
          <a:r>
            <a:rPr lang="fr-FR" sz="1200" noProof="0" dirty="0" err="1"/>
            <a:t>Static</a:t>
          </a:r>
          <a:r>
            <a:rPr lang="fr-FR" sz="1200" noProof="0" dirty="0"/>
            <a:t> </a:t>
          </a:r>
          <a:r>
            <a:rPr lang="fr-FR" sz="1200" noProof="0" dirty="0" err="1"/>
            <a:t>analysis</a:t>
          </a:r>
          <a:r>
            <a:rPr lang="fr-FR" sz="1200" noProof="0" dirty="0"/>
            <a:t>, cli, …)</a:t>
          </a:r>
          <a:endParaRPr lang="en-US" sz="1200" noProof="0" dirty="0"/>
        </a:p>
      </dgm:t>
    </dgm:pt>
    <dgm:pt modelId="{431A6E42-A5FC-474F-B6E4-4F73C52BB55A}" type="parTrans" cxnId="{14B7CC65-557A-4E18-9EFC-F099528B47AB}">
      <dgm:prSet/>
      <dgm:spPr/>
      <dgm:t>
        <a:bodyPr/>
        <a:lstStyle/>
        <a:p>
          <a:endParaRPr lang="en-US"/>
        </a:p>
      </dgm:t>
    </dgm:pt>
    <dgm:pt modelId="{B94EE7DA-69D5-4D14-A9D9-0DAACA33641D}" type="sibTrans" cxnId="{14B7CC65-557A-4E18-9EFC-F099528B47AB}">
      <dgm:prSet/>
      <dgm:spPr/>
      <dgm:t>
        <a:bodyPr/>
        <a:lstStyle/>
        <a:p>
          <a:endParaRPr lang="en-US"/>
        </a:p>
      </dgm:t>
    </dgm:pt>
    <dgm:pt modelId="{8A45CFA5-4A5E-4407-994E-666E9BCC87A8}">
      <dgm:prSet phldrT="[Texte]" custT="1"/>
      <dgm:spPr>
        <a:solidFill>
          <a:srgbClr val="7030A0"/>
        </a:solidFill>
      </dgm:spPr>
      <dgm:t>
        <a:bodyPr/>
        <a:lstStyle/>
        <a:p>
          <a:r>
            <a:rPr lang="fr-FR" sz="1200" noProof="0" dirty="0"/>
            <a:t>Code source</a:t>
          </a:r>
          <a:endParaRPr lang="en-US" sz="1200" noProof="0" dirty="0"/>
        </a:p>
      </dgm:t>
    </dgm:pt>
    <dgm:pt modelId="{83A2ED05-AA6D-45C3-A0DD-79904383ECBD}" type="parTrans" cxnId="{2690C943-AD80-4FC1-8760-BD32CA149DC2}">
      <dgm:prSet/>
      <dgm:spPr/>
      <dgm:t>
        <a:bodyPr/>
        <a:lstStyle/>
        <a:p>
          <a:endParaRPr lang="en-US"/>
        </a:p>
      </dgm:t>
    </dgm:pt>
    <dgm:pt modelId="{698EB192-F576-4453-BF55-4E92B5477CA6}" type="sibTrans" cxnId="{2690C943-AD80-4FC1-8760-BD32CA149DC2}">
      <dgm:prSet/>
      <dgm:spPr/>
      <dgm:t>
        <a:bodyPr/>
        <a:lstStyle/>
        <a:p>
          <a:endParaRPr lang="en-US"/>
        </a:p>
      </dgm:t>
    </dgm:pt>
    <dgm:pt modelId="{CA66004C-6C0C-4CF8-9F7C-DADDA99D1244}">
      <dgm:prSet phldrT="[Texte]" custT="1"/>
      <dgm:spPr/>
      <dgm:t>
        <a:bodyPr/>
        <a:lstStyle/>
        <a:p>
          <a:r>
            <a:rPr lang="fr-FR" sz="1200" noProof="0" dirty="0"/>
            <a:t>Code </a:t>
          </a:r>
          <a:r>
            <a:rPr lang="fr-FR" sz="1200" noProof="0" dirty="0" err="1"/>
            <a:t>review</a:t>
          </a:r>
          <a:endParaRPr lang="en-US" sz="1200" noProof="0" dirty="0"/>
        </a:p>
      </dgm:t>
    </dgm:pt>
    <dgm:pt modelId="{2F33350C-875D-4055-9CA6-03244133CF41}" type="parTrans" cxnId="{5B26AF38-FBB5-4739-9458-1D2A0118BAD9}">
      <dgm:prSet/>
      <dgm:spPr/>
      <dgm:t>
        <a:bodyPr/>
        <a:lstStyle/>
        <a:p>
          <a:endParaRPr lang="en-US"/>
        </a:p>
      </dgm:t>
    </dgm:pt>
    <dgm:pt modelId="{2FFA9C55-6A00-4ECB-A702-676CE32A2F1D}" type="sibTrans" cxnId="{5B26AF38-FBB5-4739-9458-1D2A0118BAD9}">
      <dgm:prSet/>
      <dgm:spPr/>
      <dgm:t>
        <a:bodyPr/>
        <a:lstStyle/>
        <a:p>
          <a:endParaRPr lang="en-US"/>
        </a:p>
      </dgm:t>
    </dgm:pt>
    <dgm:pt modelId="{44FACE64-C249-4A44-8338-FC83380C153B}" type="pres">
      <dgm:prSet presAssocID="{75FBE549-6A8E-4BBA-93CB-4CDF54000F86}" presName="linear" presStyleCnt="0">
        <dgm:presLayoutVars>
          <dgm:dir/>
          <dgm:animLvl val="lvl"/>
          <dgm:resizeHandles val="exact"/>
        </dgm:presLayoutVars>
      </dgm:prSet>
      <dgm:spPr/>
    </dgm:pt>
    <dgm:pt modelId="{9D1857C7-FFB1-4372-95A7-DFC53BC307FE}" type="pres">
      <dgm:prSet presAssocID="{DB5E19F5-AAAE-4E00-86A6-C480BB19C3AE}" presName="parentLin" presStyleCnt="0"/>
      <dgm:spPr/>
    </dgm:pt>
    <dgm:pt modelId="{92F50F53-434F-4B47-BEC5-EEE81D44104C}" type="pres">
      <dgm:prSet presAssocID="{DB5E19F5-AAAE-4E00-86A6-C480BB19C3AE}" presName="parentLeftMargin" presStyleLbl="node1" presStyleIdx="0" presStyleCnt="6"/>
      <dgm:spPr/>
    </dgm:pt>
    <dgm:pt modelId="{67DF5618-DAA7-4CC9-BC6E-FF5B3211CF5E}" type="pres">
      <dgm:prSet presAssocID="{DB5E19F5-AAAE-4E00-86A6-C480BB19C3AE}" presName="parentText" presStyleLbl="node1" presStyleIdx="0" presStyleCnt="6">
        <dgm:presLayoutVars>
          <dgm:chMax val="0"/>
          <dgm:bulletEnabled val="1"/>
        </dgm:presLayoutVars>
      </dgm:prSet>
      <dgm:spPr/>
    </dgm:pt>
    <dgm:pt modelId="{3B62A1A9-17A7-4AF4-B107-3B03A2A4AE7C}" type="pres">
      <dgm:prSet presAssocID="{DB5E19F5-AAAE-4E00-86A6-C480BB19C3AE}" presName="negativeSpace" presStyleCnt="0"/>
      <dgm:spPr/>
    </dgm:pt>
    <dgm:pt modelId="{3B5A1D15-DBF2-4389-A99F-E0D3C7E4E353}" type="pres">
      <dgm:prSet presAssocID="{DB5E19F5-AAAE-4E00-86A6-C480BB19C3AE}" presName="childText" presStyleLbl="conFgAcc1" presStyleIdx="0" presStyleCnt="6">
        <dgm:presLayoutVars>
          <dgm:bulletEnabled val="1"/>
        </dgm:presLayoutVars>
      </dgm:prSet>
      <dgm:spPr/>
    </dgm:pt>
    <dgm:pt modelId="{E222A5D4-3643-4615-AAFD-45DFF4C557AC}" type="pres">
      <dgm:prSet presAssocID="{D318B642-D4B7-4ED5-B14E-2CA182608F61}" presName="spaceBetweenRectangles" presStyleCnt="0"/>
      <dgm:spPr/>
    </dgm:pt>
    <dgm:pt modelId="{412BAAB7-3B29-4110-AC82-6235C234549C}" type="pres">
      <dgm:prSet presAssocID="{ADC58460-E01A-4C7A-B443-08B0E692F141}" presName="parentLin" presStyleCnt="0"/>
      <dgm:spPr/>
    </dgm:pt>
    <dgm:pt modelId="{FCEAA1B5-AD4B-48AB-B315-447705A47B97}" type="pres">
      <dgm:prSet presAssocID="{ADC58460-E01A-4C7A-B443-08B0E692F141}" presName="parentLeftMargin" presStyleLbl="node1" presStyleIdx="0" presStyleCnt="6"/>
      <dgm:spPr/>
    </dgm:pt>
    <dgm:pt modelId="{D93A7EAB-20AF-4278-8C86-A1FEFE9B4437}" type="pres">
      <dgm:prSet presAssocID="{ADC58460-E01A-4C7A-B443-08B0E692F141}" presName="parentText" presStyleLbl="node1" presStyleIdx="1" presStyleCnt="6">
        <dgm:presLayoutVars>
          <dgm:chMax val="0"/>
          <dgm:bulletEnabled val="1"/>
        </dgm:presLayoutVars>
      </dgm:prSet>
      <dgm:spPr/>
    </dgm:pt>
    <dgm:pt modelId="{920E5705-F190-410C-A42F-117EA72D836D}" type="pres">
      <dgm:prSet presAssocID="{ADC58460-E01A-4C7A-B443-08B0E692F141}" presName="negativeSpace" presStyleCnt="0"/>
      <dgm:spPr/>
    </dgm:pt>
    <dgm:pt modelId="{AB77F77B-59B1-46C7-AE17-12AE85F346EE}" type="pres">
      <dgm:prSet presAssocID="{ADC58460-E01A-4C7A-B443-08B0E692F141}" presName="childText" presStyleLbl="conFgAcc1" presStyleIdx="1" presStyleCnt="6">
        <dgm:presLayoutVars>
          <dgm:bulletEnabled val="1"/>
        </dgm:presLayoutVars>
      </dgm:prSet>
      <dgm:spPr/>
    </dgm:pt>
    <dgm:pt modelId="{2B64A982-601D-475A-8CDB-7DD71CA820F6}" type="pres">
      <dgm:prSet presAssocID="{70312649-6CF3-449F-B3CB-3D441F83C52C}" presName="spaceBetweenRectangles" presStyleCnt="0"/>
      <dgm:spPr/>
    </dgm:pt>
    <dgm:pt modelId="{CE9745A6-24F3-4CA4-9650-65C530CD9692}" type="pres">
      <dgm:prSet presAssocID="{63FE62A5-8105-4C1A-A162-E449E6F2E9DA}" presName="parentLin" presStyleCnt="0"/>
      <dgm:spPr/>
    </dgm:pt>
    <dgm:pt modelId="{92F2349F-F717-4443-8013-48E9D26CBE81}" type="pres">
      <dgm:prSet presAssocID="{63FE62A5-8105-4C1A-A162-E449E6F2E9DA}" presName="parentLeftMargin" presStyleLbl="node1" presStyleIdx="1" presStyleCnt="6"/>
      <dgm:spPr/>
    </dgm:pt>
    <dgm:pt modelId="{BAD508CE-B576-4C37-B2D3-FAC0CAA6003B}" type="pres">
      <dgm:prSet presAssocID="{63FE62A5-8105-4C1A-A162-E449E6F2E9DA}" presName="parentText" presStyleLbl="node1" presStyleIdx="2" presStyleCnt="6">
        <dgm:presLayoutVars>
          <dgm:chMax val="0"/>
          <dgm:bulletEnabled val="1"/>
        </dgm:presLayoutVars>
      </dgm:prSet>
      <dgm:spPr/>
    </dgm:pt>
    <dgm:pt modelId="{58B97E36-0C93-4E81-BE2B-EFE5204994E1}" type="pres">
      <dgm:prSet presAssocID="{63FE62A5-8105-4C1A-A162-E449E6F2E9DA}" presName="negativeSpace" presStyleCnt="0"/>
      <dgm:spPr/>
    </dgm:pt>
    <dgm:pt modelId="{3231D38F-99D5-4A58-8850-BB5A75C8B573}" type="pres">
      <dgm:prSet presAssocID="{63FE62A5-8105-4C1A-A162-E449E6F2E9DA}" presName="childText" presStyleLbl="conFgAcc1" presStyleIdx="2" presStyleCnt="6">
        <dgm:presLayoutVars>
          <dgm:bulletEnabled val="1"/>
        </dgm:presLayoutVars>
      </dgm:prSet>
      <dgm:spPr/>
    </dgm:pt>
    <dgm:pt modelId="{647E54C0-236A-4DC3-A31C-209BF47E5BB4}" type="pres">
      <dgm:prSet presAssocID="{85067441-18E4-453F-95BD-08EADBFF9BAF}" presName="spaceBetweenRectangles" presStyleCnt="0"/>
      <dgm:spPr/>
    </dgm:pt>
    <dgm:pt modelId="{05438E74-095E-4975-9EA9-9C611B3AFA68}" type="pres">
      <dgm:prSet presAssocID="{EA9E218C-A444-4CEC-99BB-8D1F216F7666}" presName="parentLin" presStyleCnt="0"/>
      <dgm:spPr/>
    </dgm:pt>
    <dgm:pt modelId="{BAF6F149-BC05-4642-A0FA-4EA8D2428D19}" type="pres">
      <dgm:prSet presAssocID="{EA9E218C-A444-4CEC-99BB-8D1F216F7666}" presName="parentLeftMargin" presStyleLbl="node1" presStyleIdx="2" presStyleCnt="6"/>
      <dgm:spPr/>
    </dgm:pt>
    <dgm:pt modelId="{2821A2F2-021A-4084-B069-270FEE1D45F3}" type="pres">
      <dgm:prSet presAssocID="{EA9E218C-A444-4CEC-99BB-8D1F216F7666}" presName="parentText" presStyleLbl="node1" presStyleIdx="3" presStyleCnt="6">
        <dgm:presLayoutVars>
          <dgm:chMax val="0"/>
          <dgm:bulletEnabled val="1"/>
        </dgm:presLayoutVars>
      </dgm:prSet>
      <dgm:spPr/>
    </dgm:pt>
    <dgm:pt modelId="{49790110-525B-40C6-940D-8D34D7921E68}" type="pres">
      <dgm:prSet presAssocID="{EA9E218C-A444-4CEC-99BB-8D1F216F7666}" presName="negativeSpace" presStyleCnt="0"/>
      <dgm:spPr/>
    </dgm:pt>
    <dgm:pt modelId="{DB4E8985-BA13-4467-8A5F-8DBF17BAAE34}" type="pres">
      <dgm:prSet presAssocID="{EA9E218C-A444-4CEC-99BB-8D1F216F7666}" presName="childText" presStyleLbl="conFgAcc1" presStyleIdx="3" presStyleCnt="6">
        <dgm:presLayoutVars>
          <dgm:bulletEnabled val="1"/>
        </dgm:presLayoutVars>
      </dgm:prSet>
      <dgm:spPr/>
    </dgm:pt>
    <dgm:pt modelId="{C57AE2D3-E866-4E92-BDB0-8F2F02432280}" type="pres">
      <dgm:prSet presAssocID="{B94EE7DA-69D5-4D14-A9D9-0DAACA33641D}" presName="spaceBetweenRectangles" presStyleCnt="0"/>
      <dgm:spPr/>
    </dgm:pt>
    <dgm:pt modelId="{611966BB-5113-49EB-BD07-531BF9D42506}" type="pres">
      <dgm:prSet presAssocID="{8A45CFA5-4A5E-4407-994E-666E9BCC87A8}" presName="parentLin" presStyleCnt="0"/>
      <dgm:spPr/>
    </dgm:pt>
    <dgm:pt modelId="{C305ABE2-7E88-4FF6-B6F1-EF099DFB2779}" type="pres">
      <dgm:prSet presAssocID="{8A45CFA5-4A5E-4407-994E-666E9BCC87A8}" presName="parentLeftMargin" presStyleLbl="node1" presStyleIdx="3" presStyleCnt="6"/>
      <dgm:spPr/>
    </dgm:pt>
    <dgm:pt modelId="{AB18E1DF-7B7C-4CFC-9833-DD085CC8F862}" type="pres">
      <dgm:prSet presAssocID="{8A45CFA5-4A5E-4407-994E-666E9BCC87A8}" presName="parentText" presStyleLbl="node1" presStyleIdx="4" presStyleCnt="6">
        <dgm:presLayoutVars>
          <dgm:chMax val="0"/>
          <dgm:bulletEnabled val="1"/>
        </dgm:presLayoutVars>
      </dgm:prSet>
      <dgm:spPr/>
    </dgm:pt>
    <dgm:pt modelId="{C592DE30-E31E-4FF6-80C3-C82F35F9D6EF}" type="pres">
      <dgm:prSet presAssocID="{8A45CFA5-4A5E-4407-994E-666E9BCC87A8}" presName="negativeSpace" presStyleCnt="0"/>
      <dgm:spPr/>
    </dgm:pt>
    <dgm:pt modelId="{78440F90-1DEE-44D5-A4EB-D29EEF7D1669}" type="pres">
      <dgm:prSet presAssocID="{8A45CFA5-4A5E-4407-994E-666E9BCC87A8}" presName="childText" presStyleLbl="conFgAcc1" presStyleIdx="4" presStyleCnt="6">
        <dgm:presLayoutVars>
          <dgm:bulletEnabled val="1"/>
        </dgm:presLayoutVars>
      </dgm:prSet>
      <dgm:spPr>
        <a:ln>
          <a:solidFill>
            <a:srgbClr val="7030A0"/>
          </a:solidFill>
        </a:ln>
      </dgm:spPr>
    </dgm:pt>
    <dgm:pt modelId="{929A54B9-516C-4B05-B293-23D28A4A0AB0}" type="pres">
      <dgm:prSet presAssocID="{698EB192-F576-4453-BF55-4E92B5477CA6}" presName="spaceBetweenRectangles" presStyleCnt="0"/>
      <dgm:spPr/>
    </dgm:pt>
    <dgm:pt modelId="{602B138F-83E4-492A-9B2F-6E06665183BF}" type="pres">
      <dgm:prSet presAssocID="{CA66004C-6C0C-4CF8-9F7C-DADDA99D1244}" presName="parentLin" presStyleCnt="0"/>
      <dgm:spPr/>
    </dgm:pt>
    <dgm:pt modelId="{17684A40-44B0-4C77-88AF-996FA8F0B670}" type="pres">
      <dgm:prSet presAssocID="{CA66004C-6C0C-4CF8-9F7C-DADDA99D1244}" presName="parentLeftMargin" presStyleLbl="node1" presStyleIdx="4" presStyleCnt="6"/>
      <dgm:spPr/>
    </dgm:pt>
    <dgm:pt modelId="{D838DC37-1178-4C5C-A17B-C664418D71FC}" type="pres">
      <dgm:prSet presAssocID="{CA66004C-6C0C-4CF8-9F7C-DADDA99D1244}" presName="parentText" presStyleLbl="node1" presStyleIdx="5" presStyleCnt="6">
        <dgm:presLayoutVars>
          <dgm:chMax val="0"/>
          <dgm:bulletEnabled val="1"/>
        </dgm:presLayoutVars>
      </dgm:prSet>
      <dgm:spPr/>
    </dgm:pt>
    <dgm:pt modelId="{9197D111-4D5F-4B04-9CA9-6F3B42AB5443}" type="pres">
      <dgm:prSet presAssocID="{CA66004C-6C0C-4CF8-9F7C-DADDA99D1244}" presName="negativeSpace" presStyleCnt="0"/>
      <dgm:spPr/>
    </dgm:pt>
    <dgm:pt modelId="{F4308DFA-AA0D-4F5C-B867-B8EF2D842B93}" type="pres">
      <dgm:prSet presAssocID="{CA66004C-6C0C-4CF8-9F7C-DADDA99D1244}" presName="childText" presStyleLbl="conFgAcc1" presStyleIdx="5" presStyleCnt="6">
        <dgm:presLayoutVars>
          <dgm:bulletEnabled val="1"/>
        </dgm:presLayoutVars>
      </dgm:prSet>
      <dgm:spPr/>
    </dgm:pt>
  </dgm:ptLst>
  <dgm:cxnLst>
    <dgm:cxn modelId="{23B3D100-47D0-455C-8159-DA294F10D0AE}" type="presOf" srcId="{DB5E19F5-AAAE-4E00-86A6-C480BB19C3AE}" destId="{92F50F53-434F-4B47-BEC5-EEE81D44104C}" srcOrd="0" destOrd="0" presId="urn:microsoft.com/office/officeart/2005/8/layout/list1"/>
    <dgm:cxn modelId="{37688D0D-7F56-4669-80AB-430E370BD1A4}" type="presOf" srcId="{EA9E218C-A444-4CEC-99BB-8D1F216F7666}" destId="{2821A2F2-021A-4084-B069-270FEE1D45F3}" srcOrd="1" destOrd="0" presId="urn:microsoft.com/office/officeart/2005/8/layout/list1"/>
    <dgm:cxn modelId="{A0558010-B799-4B66-A18B-E4DA508F469F}" type="presOf" srcId="{EA9E218C-A444-4CEC-99BB-8D1F216F7666}" destId="{BAF6F149-BC05-4642-A0FA-4EA8D2428D19}" srcOrd="0" destOrd="0" presId="urn:microsoft.com/office/officeart/2005/8/layout/list1"/>
    <dgm:cxn modelId="{D6792318-C000-4069-9860-F41499E8DF21}" type="presOf" srcId="{ADC58460-E01A-4C7A-B443-08B0E692F141}" destId="{D93A7EAB-20AF-4278-8C86-A1FEFE9B4437}" srcOrd="1" destOrd="0" presId="urn:microsoft.com/office/officeart/2005/8/layout/list1"/>
    <dgm:cxn modelId="{5B26AF38-FBB5-4739-9458-1D2A0118BAD9}" srcId="{75FBE549-6A8E-4BBA-93CB-4CDF54000F86}" destId="{CA66004C-6C0C-4CF8-9F7C-DADDA99D1244}" srcOrd="5" destOrd="0" parTransId="{2F33350C-875D-4055-9CA6-03244133CF41}" sibTransId="{2FFA9C55-6A00-4ECB-A702-676CE32A2F1D}"/>
    <dgm:cxn modelId="{85D59539-EC38-46B9-8080-9195A2E9D1A6}" srcId="{75FBE549-6A8E-4BBA-93CB-4CDF54000F86}" destId="{ADC58460-E01A-4C7A-B443-08B0E692F141}" srcOrd="1" destOrd="0" parTransId="{AC496B98-9030-47E0-B8FE-B4CB3EA784DC}" sibTransId="{70312649-6CF3-449F-B3CB-3D441F83C52C}"/>
    <dgm:cxn modelId="{5047ED3D-BAD6-4243-92F6-B0F54E5BAD17}" type="presOf" srcId="{CA66004C-6C0C-4CF8-9F7C-DADDA99D1244}" destId="{17684A40-44B0-4C77-88AF-996FA8F0B670}" srcOrd="0" destOrd="0" presId="urn:microsoft.com/office/officeart/2005/8/layout/list1"/>
    <dgm:cxn modelId="{9A36845D-F4EC-46CD-AD10-F36FBCBA3B25}" srcId="{75FBE549-6A8E-4BBA-93CB-4CDF54000F86}" destId="{DB5E19F5-AAAE-4E00-86A6-C480BB19C3AE}" srcOrd="0" destOrd="0" parTransId="{47D10A17-0C05-43EC-B28E-144D9E0DF93F}" sibTransId="{D318B642-D4B7-4ED5-B14E-2CA182608F61}"/>
    <dgm:cxn modelId="{2690C943-AD80-4FC1-8760-BD32CA149DC2}" srcId="{75FBE549-6A8E-4BBA-93CB-4CDF54000F86}" destId="{8A45CFA5-4A5E-4407-994E-666E9BCC87A8}" srcOrd="4" destOrd="0" parTransId="{83A2ED05-AA6D-45C3-A0DD-79904383ECBD}" sibTransId="{698EB192-F576-4453-BF55-4E92B5477CA6}"/>
    <dgm:cxn modelId="{14B7CC65-557A-4E18-9EFC-F099528B47AB}" srcId="{75FBE549-6A8E-4BBA-93CB-4CDF54000F86}" destId="{EA9E218C-A444-4CEC-99BB-8D1F216F7666}" srcOrd="3" destOrd="0" parTransId="{431A6E42-A5FC-474F-B6E4-4F73C52BB55A}" sibTransId="{B94EE7DA-69D5-4D14-A9D9-0DAACA33641D}"/>
    <dgm:cxn modelId="{27B6C749-A946-4D59-B0BD-DD50B05C1567}" type="presOf" srcId="{8A45CFA5-4A5E-4407-994E-666E9BCC87A8}" destId="{C305ABE2-7E88-4FF6-B6F1-EF099DFB2779}" srcOrd="0" destOrd="0" presId="urn:microsoft.com/office/officeart/2005/8/layout/list1"/>
    <dgm:cxn modelId="{F0165D4C-B9B7-4724-849A-ADFFC390C54C}" type="presOf" srcId="{ADC58460-E01A-4C7A-B443-08B0E692F141}" destId="{FCEAA1B5-AD4B-48AB-B315-447705A47B97}" srcOrd="0" destOrd="0" presId="urn:microsoft.com/office/officeart/2005/8/layout/list1"/>
    <dgm:cxn modelId="{00524870-A53D-4B80-A950-E3B1427D9CDD}" type="presOf" srcId="{75FBE549-6A8E-4BBA-93CB-4CDF54000F86}" destId="{44FACE64-C249-4A44-8338-FC83380C153B}" srcOrd="0" destOrd="0" presId="urn:microsoft.com/office/officeart/2005/8/layout/list1"/>
    <dgm:cxn modelId="{FAA4B455-4E45-425C-9F79-37AB6A87633C}" type="presOf" srcId="{8A45CFA5-4A5E-4407-994E-666E9BCC87A8}" destId="{AB18E1DF-7B7C-4CFC-9833-DD085CC8F862}" srcOrd="1" destOrd="0" presId="urn:microsoft.com/office/officeart/2005/8/layout/list1"/>
    <dgm:cxn modelId="{AC34278B-CA35-4746-978D-272AAA812E43}" srcId="{75FBE549-6A8E-4BBA-93CB-4CDF54000F86}" destId="{63FE62A5-8105-4C1A-A162-E449E6F2E9DA}" srcOrd="2" destOrd="0" parTransId="{50828D47-97DB-4E82-8168-32B799AB3BDD}" sibTransId="{85067441-18E4-453F-95BD-08EADBFF9BAF}"/>
    <dgm:cxn modelId="{822E3DBD-60ED-4CF5-8C1F-FC0292D49BAA}" type="presOf" srcId="{63FE62A5-8105-4C1A-A162-E449E6F2E9DA}" destId="{BAD508CE-B576-4C37-B2D3-FAC0CAA6003B}" srcOrd="1" destOrd="0" presId="urn:microsoft.com/office/officeart/2005/8/layout/list1"/>
    <dgm:cxn modelId="{7116F8BF-D0CC-4E13-A2CD-4928AA7CCFC6}" type="presOf" srcId="{63FE62A5-8105-4C1A-A162-E449E6F2E9DA}" destId="{92F2349F-F717-4443-8013-48E9D26CBE81}" srcOrd="0" destOrd="0" presId="urn:microsoft.com/office/officeart/2005/8/layout/list1"/>
    <dgm:cxn modelId="{F132C7D5-EB8A-41C4-9ECC-FDCD26EF8866}" type="presOf" srcId="{CA66004C-6C0C-4CF8-9F7C-DADDA99D1244}" destId="{D838DC37-1178-4C5C-A17B-C664418D71FC}" srcOrd="1" destOrd="0" presId="urn:microsoft.com/office/officeart/2005/8/layout/list1"/>
    <dgm:cxn modelId="{F04EB1FE-D68F-410B-AAC0-8646399C8D10}" type="presOf" srcId="{DB5E19F5-AAAE-4E00-86A6-C480BB19C3AE}" destId="{67DF5618-DAA7-4CC9-BC6E-FF5B3211CF5E}" srcOrd="1" destOrd="0" presId="urn:microsoft.com/office/officeart/2005/8/layout/list1"/>
    <dgm:cxn modelId="{77FED76F-D33D-490C-B13C-A2E916FF15B5}" type="presParOf" srcId="{44FACE64-C249-4A44-8338-FC83380C153B}" destId="{9D1857C7-FFB1-4372-95A7-DFC53BC307FE}" srcOrd="0" destOrd="0" presId="urn:microsoft.com/office/officeart/2005/8/layout/list1"/>
    <dgm:cxn modelId="{726AE989-C0AD-4B92-9F05-EF61EF080206}" type="presParOf" srcId="{9D1857C7-FFB1-4372-95A7-DFC53BC307FE}" destId="{92F50F53-434F-4B47-BEC5-EEE81D44104C}" srcOrd="0" destOrd="0" presId="urn:microsoft.com/office/officeart/2005/8/layout/list1"/>
    <dgm:cxn modelId="{D22B3F00-FB42-4E63-8E28-3708AE6901F6}" type="presParOf" srcId="{9D1857C7-FFB1-4372-95A7-DFC53BC307FE}" destId="{67DF5618-DAA7-4CC9-BC6E-FF5B3211CF5E}" srcOrd="1" destOrd="0" presId="urn:microsoft.com/office/officeart/2005/8/layout/list1"/>
    <dgm:cxn modelId="{640635CC-EAF5-46E6-B888-56B7B28E715A}" type="presParOf" srcId="{44FACE64-C249-4A44-8338-FC83380C153B}" destId="{3B62A1A9-17A7-4AF4-B107-3B03A2A4AE7C}" srcOrd="1" destOrd="0" presId="urn:microsoft.com/office/officeart/2005/8/layout/list1"/>
    <dgm:cxn modelId="{8D0FFCFD-E9C3-4F86-88F5-3279DEC802C0}" type="presParOf" srcId="{44FACE64-C249-4A44-8338-FC83380C153B}" destId="{3B5A1D15-DBF2-4389-A99F-E0D3C7E4E353}" srcOrd="2" destOrd="0" presId="urn:microsoft.com/office/officeart/2005/8/layout/list1"/>
    <dgm:cxn modelId="{D408BD55-573D-472C-842D-83B8B539CAAA}" type="presParOf" srcId="{44FACE64-C249-4A44-8338-FC83380C153B}" destId="{E222A5D4-3643-4615-AAFD-45DFF4C557AC}" srcOrd="3" destOrd="0" presId="urn:microsoft.com/office/officeart/2005/8/layout/list1"/>
    <dgm:cxn modelId="{342A8E94-1D8C-4134-871A-D7AA9C47DC33}" type="presParOf" srcId="{44FACE64-C249-4A44-8338-FC83380C153B}" destId="{412BAAB7-3B29-4110-AC82-6235C234549C}" srcOrd="4" destOrd="0" presId="urn:microsoft.com/office/officeart/2005/8/layout/list1"/>
    <dgm:cxn modelId="{9FA30BAD-325F-47BD-B56F-A40D87B3E126}" type="presParOf" srcId="{412BAAB7-3B29-4110-AC82-6235C234549C}" destId="{FCEAA1B5-AD4B-48AB-B315-447705A47B97}" srcOrd="0" destOrd="0" presId="urn:microsoft.com/office/officeart/2005/8/layout/list1"/>
    <dgm:cxn modelId="{7107477B-753D-4FF8-9F05-96F1DE6ED945}" type="presParOf" srcId="{412BAAB7-3B29-4110-AC82-6235C234549C}" destId="{D93A7EAB-20AF-4278-8C86-A1FEFE9B4437}" srcOrd="1" destOrd="0" presId="urn:microsoft.com/office/officeart/2005/8/layout/list1"/>
    <dgm:cxn modelId="{02115798-B3BE-437F-BFB1-4B8A7E080387}" type="presParOf" srcId="{44FACE64-C249-4A44-8338-FC83380C153B}" destId="{920E5705-F190-410C-A42F-117EA72D836D}" srcOrd="5" destOrd="0" presId="urn:microsoft.com/office/officeart/2005/8/layout/list1"/>
    <dgm:cxn modelId="{1A6DBB24-F6AF-497C-89C1-8CCFDD262D37}" type="presParOf" srcId="{44FACE64-C249-4A44-8338-FC83380C153B}" destId="{AB77F77B-59B1-46C7-AE17-12AE85F346EE}" srcOrd="6" destOrd="0" presId="urn:microsoft.com/office/officeart/2005/8/layout/list1"/>
    <dgm:cxn modelId="{3B4E0BD4-2BF4-4508-997F-22B094CA55AD}" type="presParOf" srcId="{44FACE64-C249-4A44-8338-FC83380C153B}" destId="{2B64A982-601D-475A-8CDB-7DD71CA820F6}" srcOrd="7" destOrd="0" presId="urn:microsoft.com/office/officeart/2005/8/layout/list1"/>
    <dgm:cxn modelId="{8B7CBA64-7C36-498E-8C27-A4C34C099E70}" type="presParOf" srcId="{44FACE64-C249-4A44-8338-FC83380C153B}" destId="{CE9745A6-24F3-4CA4-9650-65C530CD9692}" srcOrd="8" destOrd="0" presId="urn:microsoft.com/office/officeart/2005/8/layout/list1"/>
    <dgm:cxn modelId="{C8EFD4B8-71A9-48CF-80CF-0DC45B0CF076}" type="presParOf" srcId="{CE9745A6-24F3-4CA4-9650-65C530CD9692}" destId="{92F2349F-F717-4443-8013-48E9D26CBE81}" srcOrd="0" destOrd="0" presId="urn:microsoft.com/office/officeart/2005/8/layout/list1"/>
    <dgm:cxn modelId="{4879BD34-AC96-4C16-A3C9-A64CE2A2C9BC}" type="presParOf" srcId="{CE9745A6-24F3-4CA4-9650-65C530CD9692}" destId="{BAD508CE-B576-4C37-B2D3-FAC0CAA6003B}" srcOrd="1" destOrd="0" presId="urn:microsoft.com/office/officeart/2005/8/layout/list1"/>
    <dgm:cxn modelId="{9A65A5C8-0D61-4083-B4B6-2DC2DDEB63F8}" type="presParOf" srcId="{44FACE64-C249-4A44-8338-FC83380C153B}" destId="{58B97E36-0C93-4E81-BE2B-EFE5204994E1}" srcOrd="9" destOrd="0" presId="urn:microsoft.com/office/officeart/2005/8/layout/list1"/>
    <dgm:cxn modelId="{11DFD371-AA15-475B-95B4-FC8AB8984F9B}" type="presParOf" srcId="{44FACE64-C249-4A44-8338-FC83380C153B}" destId="{3231D38F-99D5-4A58-8850-BB5A75C8B573}" srcOrd="10" destOrd="0" presId="urn:microsoft.com/office/officeart/2005/8/layout/list1"/>
    <dgm:cxn modelId="{5138B7FB-E2FA-40BD-8DF9-7D2678982E41}" type="presParOf" srcId="{44FACE64-C249-4A44-8338-FC83380C153B}" destId="{647E54C0-236A-4DC3-A31C-209BF47E5BB4}" srcOrd="11" destOrd="0" presId="urn:microsoft.com/office/officeart/2005/8/layout/list1"/>
    <dgm:cxn modelId="{492658AB-EA78-4DFB-A976-04F77F237177}" type="presParOf" srcId="{44FACE64-C249-4A44-8338-FC83380C153B}" destId="{05438E74-095E-4975-9EA9-9C611B3AFA68}" srcOrd="12" destOrd="0" presId="urn:microsoft.com/office/officeart/2005/8/layout/list1"/>
    <dgm:cxn modelId="{67DA8D28-9C8A-476C-B59E-80F1759C10BE}" type="presParOf" srcId="{05438E74-095E-4975-9EA9-9C611B3AFA68}" destId="{BAF6F149-BC05-4642-A0FA-4EA8D2428D19}" srcOrd="0" destOrd="0" presId="urn:microsoft.com/office/officeart/2005/8/layout/list1"/>
    <dgm:cxn modelId="{C7499B5C-5DDD-4AD2-801B-C94C2FA69EFC}" type="presParOf" srcId="{05438E74-095E-4975-9EA9-9C611B3AFA68}" destId="{2821A2F2-021A-4084-B069-270FEE1D45F3}" srcOrd="1" destOrd="0" presId="urn:microsoft.com/office/officeart/2005/8/layout/list1"/>
    <dgm:cxn modelId="{EC276F5B-851F-454F-8897-CABCA3F722BA}" type="presParOf" srcId="{44FACE64-C249-4A44-8338-FC83380C153B}" destId="{49790110-525B-40C6-940D-8D34D7921E68}" srcOrd="13" destOrd="0" presId="urn:microsoft.com/office/officeart/2005/8/layout/list1"/>
    <dgm:cxn modelId="{A6C4B4A2-9C78-42FB-80E4-857649FFA4D3}" type="presParOf" srcId="{44FACE64-C249-4A44-8338-FC83380C153B}" destId="{DB4E8985-BA13-4467-8A5F-8DBF17BAAE34}" srcOrd="14" destOrd="0" presId="urn:microsoft.com/office/officeart/2005/8/layout/list1"/>
    <dgm:cxn modelId="{DA0C76E6-AD19-4AA5-A584-D78C9C5FDF95}" type="presParOf" srcId="{44FACE64-C249-4A44-8338-FC83380C153B}" destId="{C57AE2D3-E866-4E92-BDB0-8F2F02432280}" srcOrd="15" destOrd="0" presId="urn:microsoft.com/office/officeart/2005/8/layout/list1"/>
    <dgm:cxn modelId="{2D4482A8-8384-4F4B-9563-D003D7B4C184}" type="presParOf" srcId="{44FACE64-C249-4A44-8338-FC83380C153B}" destId="{611966BB-5113-49EB-BD07-531BF9D42506}" srcOrd="16" destOrd="0" presId="urn:microsoft.com/office/officeart/2005/8/layout/list1"/>
    <dgm:cxn modelId="{34014D9B-EAA2-49F8-9A77-F56341BD1282}" type="presParOf" srcId="{611966BB-5113-49EB-BD07-531BF9D42506}" destId="{C305ABE2-7E88-4FF6-B6F1-EF099DFB2779}" srcOrd="0" destOrd="0" presId="urn:microsoft.com/office/officeart/2005/8/layout/list1"/>
    <dgm:cxn modelId="{F89579E8-74B5-4CDC-9F1D-D2D86ABE428A}" type="presParOf" srcId="{611966BB-5113-49EB-BD07-531BF9D42506}" destId="{AB18E1DF-7B7C-4CFC-9833-DD085CC8F862}" srcOrd="1" destOrd="0" presId="urn:microsoft.com/office/officeart/2005/8/layout/list1"/>
    <dgm:cxn modelId="{7486CBB4-A1E0-4DED-A1C5-AF4BD952C858}" type="presParOf" srcId="{44FACE64-C249-4A44-8338-FC83380C153B}" destId="{C592DE30-E31E-4FF6-80C3-C82F35F9D6EF}" srcOrd="17" destOrd="0" presId="urn:microsoft.com/office/officeart/2005/8/layout/list1"/>
    <dgm:cxn modelId="{1CF48E53-4C88-4723-9654-F324144CCB48}" type="presParOf" srcId="{44FACE64-C249-4A44-8338-FC83380C153B}" destId="{78440F90-1DEE-44D5-A4EB-D29EEF7D1669}" srcOrd="18" destOrd="0" presId="urn:microsoft.com/office/officeart/2005/8/layout/list1"/>
    <dgm:cxn modelId="{A05683D7-BA70-4E66-8D5B-D37DF8713639}" type="presParOf" srcId="{44FACE64-C249-4A44-8338-FC83380C153B}" destId="{929A54B9-516C-4B05-B293-23D28A4A0AB0}" srcOrd="19" destOrd="0" presId="urn:microsoft.com/office/officeart/2005/8/layout/list1"/>
    <dgm:cxn modelId="{93231586-0F36-4086-B03A-D7BFC1ADEAA3}" type="presParOf" srcId="{44FACE64-C249-4A44-8338-FC83380C153B}" destId="{602B138F-83E4-492A-9B2F-6E06665183BF}" srcOrd="20" destOrd="0" presId="urn:microsoft.com/office/officeart/2005/8/layout/list1"/>
    <dgm:cxn modelId="{C702287F-6F2C-4BF6-91E6-BC951FC4E743}" type="presParOf" srcId="{602B138F-83E4-492A-9B2F-6E06665183BF}" destId="{17684A40-44B0-4C77-88AF-996FA8F0B670}" srcOrd="0" destOrd="0" presId="urn:microsoft.com/office/officeart/2005/8/layout/list1"/>
    <dgm:cxn modelId="{ABEF7925-B565-4C72-AC5D-9BE01E9DF0AC}" type="presParOf" srcId="{602B138F-83E4-492A-9B2F-6E06665183BF}" destId="{D838DC37-1178-4C5C-A17B-C664418D71FC}" srcOrd="1" destOrd="0" presId="urn:microsoft.com/office/officeart/2005/8/layout/list1"/>
    <dgm:cxn modelId="{A83DCA94-4DC5-4167-85AC-6C9BD4BED714}" type="presParOf" srcId="{44FACE64-C249-4A44-8338-FC83380C153B}" destId="{9197D111-4D5F-4B04-9CA9-6F3B42AB5443}" srcOrd="21" destOrd="0" presId="urn:microsoft.com/office/officeart/2005/8/layout/list1"/>
    <dgm:cxn modelId="{9C15AB2B-6ACF-48AE-B058-6E89AE07F6E1}" type="presParOf" srcId="{44FACE64-C249-4A44-8338-FC83380C153B}" destId="{F4308DFA-AA0D-4F5C-B867-B8EF2D842B93}"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FBE549-6A8E-4BBA-93CB-4CDF54000F86}"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D9AD22F8-2817-4FCA-9AB8-DBD0AA08E540}">
      <dgm:prSet/>
      <dgm:spPr/>
      <dgm:t>
        <a:bodyPr/>
        <a:lstStyle/>
        <a:p>
          <a:r>
            <a:rPr lang="fr-FR" b="1" dirty="0"/>
            <a:t>Newsletters</a:t>
          </a:r>
          <a:endParaRPr lang="en-US" b="1" dirty="0"/>
        </a:p>
      </dgm:t>
    </dgm:pt>
    <dgm:pt modelId="{8CBDAFCF-8742-4089-BF7E-C416736B1615}" type="parTrans" cxnId="{2749F8AE-8127-44FD-A3B7-69E52EADFA6A}">
      <dgm:prSet/>
      <dgm:spPr/>
      <dgm:t>
        <a:bodyPr/>
        <a:lstStyle/>
        <a:p>
          <a:endParaRPr lang="en-US"/>
        </a:p>
      </dgm:t>
    </dgm:pt>
    <dgm:pt modelId="{41D96D31-E854-45AC-8776-3612E4E872BF}" type="sibTrans" cxnId="{2749F8AE-8127-44FD-A3B7-69E52EADFA6A}">
      <dgm:prSet/>
      <dgm:spPr/>
      <dgm:t>
        <a:bodyPr/>
        <a:lstStyle/>
        <a:p>
          <a:endParaRPr lang="en-US"/>
        </a:p>
      </dgm:t>
    </dgm:pt>
    <dgm:pt modelId="{A697EF18-12B4-498C-A162-3BEB3B0FF4B9}">
      <dgm:prSet/>
      <dgm:spPr/>
      <dgm:t>
        <a:bodyPr/>
        <a:lstStyle/>
        <a:p>
          <a:r>
            <a:rPr lang="en-US" noProof="0" dirty="0"/>
            <a:t>Communities</a:t>
          </a:r>
        </a:p>
      </dgm:t>
    </dgm:pt>
    <dgm:pt modelId="{BAB05158-6352-41EB-94EC-5A2EFB469220}" type="parTrans" cxnId="{5C7F0686-B430-45A3-A886-60D379EDFA80}">
      <dgm:prSet/>
      <dgm:spPr/>
      <dgm:t>
        <a:bodyPr/>
        <a:lstStyle/>
        <a:p>
          <a:endParaRPr lang="en-US"/>
        </a:p>
      </dgm:t>
    </dgm:pt>
    <dgm:pt modelId="{CC82C954-72E1-486B-B2D8-2523CDCD2C8C}" type="sibTrans" cxnId="{5C7F0686-B430-45A3-A886-60D379EDFA80}">
      <dgm:prSet/>
      <dgm:spPr/>
      <dgm:t>
        <a:bodyPr/>
        <a:lstStyle/>
        <a:p>
          <a:endParaRPr lang="en-US"/>
        </a:p>
      </dgm:t>
    </dgm:pt>
    <dgm:pt modelId="{C66463D0-B042-463E-9B8A-57FAC0BD9605}">
      <dgm:prSet/>
      <dgm:spPr/>
      <dgm:t>
        <a:bodyPr/>
        <a:lstStyle/>
        <a:p>
          <a:r>
            <a:rPr lang="fr-FR" dirty="0"/>
            <a:t>Repositories</a:t>
          </a:r>
          <a:endParaRPr lang="en-US" dirty="0"/>
        </a:p>
      </dgm:t>
    </dgm:pt>
    <dgm:pt modelId="{F2FD6023-BD2B-4F46-9324-471A0D593D53}" type="parTrans" cxnId="{F58CF131-95F2-43A6-A627-BB0703F82373}">
      <dgm:prSet/>
      <dgm:spPr/>
      <dgm:t>
        <a:bodyPr/>
        <a:lstStyle/>
        <a:p>
          <a:endParaRPr lang="en-US"/>
        </a:p>
      </dgm:t>
    </dgm:pt>
    <dgm:pt modelId="{299CED36-C8AB-454A-B957-DEB6863DD066}" type="sibTrans" cxnId="{F58CF131-95F2-43A6-A627-BB0703F82373}">
      <dgm:prSet/>
      <dgm:spPr/>
      <dgm:t>
        <a:bodyPr/>
        <a:lstStyle/>
        <a:p>
          <a:endParaRPr lang="en-US"/>
        </a:p>
      </dgm:t>
    </dgm:pt>
    <dgm:pt modelId="{44FACE64-C249-4A44-8338-FC83380C153B}" type="pres">
      <dgm:prSet presAssocID="{75FBE549-6A8E-4BBA-93CB-4CDF54000F86}" presName="linear" presStyleCnt="0">
        <dgm:presLayoutVars>
          <dgm:dir/>
          <dgm:animLvl val="lvl"/>
          <dgm:resizeHandles val="exact"/>
        </dgm:presLayoutVars>
      </dgm:prSet>
      <dgm:spPr/>
    </dgm:pt>
    <dgm:pt modelId="{EA7D3A33-AE22-4409-A0B1-F0E0B9249158}" type="pres">
      <dgm:prSet presAssocID="{D9AD22F8-2817-4FCA-9AB8-DBD0AA08E540}" presName="parentLin" presStyleCnt="0"/>
      <dgm:spPr/>
    </dgm:pt>
    <dgm:pt modelId="{FE035A85-3ABB-4009-916F-1EE57DDC4CC9}" type="pres">
      <dgm:prSet presAssocID="{D9AD22F8-2817-4FCA-9AB8-DBD0AA08E540}" presName="parentLeftMargin" presStyleLbl="node1" presStyleIdx="0" presStyleCnt="3"/>
      <dgm:spPr/>
    </dgm:pt>
    <dgm:pt modelId="{C4DF5F6C-4F07-4F71-8C75-F838CD12D2A6}" type="pres">
      <dgm:prSet presAssocID="{D9AD22F8-2817-4FCA-9AB8-DBD0AA08E540}" presName="parentText" presStyleLbl="node1" presStyleIdx="0" presStyleCnt="3">
        <dgm:presLayoutVars>
          <dgm:chMax val="0"/>
          <dgm:bulletEnabled val="1"/>
        </dgm:presLayoutVars>
      </dgm:prSet>
      <dgm:spPr/>
    </dgm:pt>
    <dgm:pt modelId="{E2D019DB-ACA1-4373-B9BE-D13AEF29D44E}" type="pres">
      <dgm:prSet presAssocID="{D9AD22F8-2817-4FCA-9AB8-DBD0AA08E540}" presName="negativeSpace" presStyleCnt="0"/>
      <dgm:spPr/>
    </dgm:pt>
    <dgm:pt modelId="{F6EB612A-25F0-41EF-B317-2A453456E7C3}" type="pres">
      <dgm:prSet presAssocID="{D9AD22F8-2817-4FCA-9AB8-DBD0AA08E540}" presName="childText" presStyleLbl="conFgAcc1" presStyleIdx="0" presStyleCnt="3">
        <dgm:presLayoutVars>
          <dgm:bulletEnabled val="1"/>
        </dgm:presLayoutVars>
      </dgm:prSet>
      <dgm:spPr/>
    </dgm:pt>
    <dgm:pt modelId="{7B9CC924-7B0A-438D-BD91-3B3E1811050C}" type="pres">
      <dgm:prSet presAssocID="{41D96D31-E854-45AC-8776-3612E4E872BF}" presName="spaceBetweenRectangles" presStyleCnt="0"/>
      <dgm:spPr/>
    </dgm:pt>
    <dgm:pt modelId="{FAEDE068-208E-4623-88B1-0DC2E7F1E144}" type="pres">
      <dgm:prSet presAssocID="{A697EF18-12B4-498C-A162-3BEB3B0FF4B9}" presName="parentLin" presStyleCnt="0"/>
      <dgm:spPr/>
    </dgm:pt>
    <dgm:pt modelId="{F3AEF5AC-359A-4436-B482-5321BCA2340A}" type="pres">
      <dgm:prSet presAssocID="{A697EF18-12B4-498C-A162-3BEB3B0FF4B9}" presName="parentLeftMargin" presStyleLbl="node1" presStyleIdx="0" presStyleCnt="3"/>
      <dgm:spPr/>
    </dgm:pt>
    <dgm:pt modelId="{F7834E08-ECE9-495C-9EC3-F9E604DB8BC5}" type="pres">
      <dgm:prSet presAssocID="{A697EF18-12B4-498C-A162-3BEB3B0FF4B9}" presName="parentText" presStyleLbl="node1" presStyleIdx="1" presStyleCnt="3">
        <dgm:presLayoutVars>
          <dgm:chMax val="0"/>
          <dgm:bulletEnabled val="1"/>
        </dgm:presLayoutVars>
      </dgm:prSet>
      <dgm:spPr/>
    </dgm:pt>
    <dgm:pt modelId="{DFB5A2DC-F73C-4143-90C7-9C40887FCC37}" type="pres">
      <dgm:prSet presAssocID="{A697EF18-12B4-498C-A162-3BEB3B0FF4B9}" presName="negativeSpace" presStyleCnt="0"/>
      <dgm:spPr/>
    </dgm:pt>
    <dgm:pt modelId="{86C496FE-E565-40BF-A0AC-24B4026B885D}" type="pres">
      <dgm:prSet presAssocID="{A697EF18-12B4-498C-A162-3BEB3B0FF4B9}" presName="childText" presStyleLbl="conFgAcc1" presStyleIdx="1" presStyleCnt="3">
        <dgm:presLayoutVars>
          <dgm:bulletEnabled val="1"/>
        </dgm:presLayoutVars>
      </dgm:prSet>
      <dgm:spPr/>
    </dgm:pt>
    <dgm:pt modelId="{B317FBEC-87D5-452C-AFBD-2D1F02BD511A}" type="pres">
      <dgm:prSet presAssocID="{CC82C954-72E1-486B-B2D8-2523CDCD2C8C}" presName="spaceBetweenRectangles" presStyleCnt="0"/>
      <dgm:spPr/>
    </dgm:pt>
    <dgm:pt modelId="{8353F0FE-A952-49A5-BAA7-9603298C5BBA}" type="pres">
      <dgm:prSet presAssocID="{C66463D0-B042-463E-9B8A-57FAC0BD9605}" presName="parentLin" presStyleCnt="0"/>
      <dgm:spPr/>
    </dgm:pt>
    <dgm:pt modelId="{A37AD158-688C-4140-8479-7F9CF2484266}" type="pres">
      <dgm:prSet presAssocID="{C66463D0-B042-463E-9B8A-57FAC0BD9605}" presName="parentLeftMargin" presStyleLbl="node1" presStyleIdx="1" presStyleCnt="3"/>
      <dgm:spPr/>
    </dgm:pt>
    <dgm:pt modelId="{3E5ED200-DF47-44FB-B84A-B750876C7B12}" type="pres">
      <dgm:prSet presAssocID="{C66463D0-B042-463E-9B8A-57FAC0BD9605}" presName="parentText" presStyleLbl="node1" presStyleIdx="2" presStyleCnt="3">
        <dgm:presLayoutVars>
          <dgm:chMax val="0"/>
          <dgm:bulletEnabled val="1"/>
        </dgm:presLayoutVars>
      </dgm:prSet>
      <dgm:spPr/>
    </dgm:pt>
    <dgm:pt modelId="{6E3B8ED2-139C-466A-813D-429E6E59FD6D}" type="pres">
      <dgm:prSet presAssocID="{C66463D0-B042-463E-9B8A-57FAC0BD9605}" presName="negativeSpace" presStyleCnt="0"/>
      <dgm:spPr/>
    </dgm:pt>
    <dgm:pt modelId="{C33D62A1-47B6-4588-AB9A-DE3CAD5908DC}" type="pres">
      <dgm:prSet presAssocID="{C66463D0-B042-463E-9B8A-57FAC0BD9605}" presName="childText" presStyleLbl="conFgAcc1" presStyleIdx="2" presStyleCnt="3">
        <dgm:presLayoutVars>
          <dgm:bulletEnabled val="1"/>
        </dgm:presLayoutVars>
      </dgm:prSet>
      <dgm:spPr/>
    </dgm:pt>
  </dgm:ptLst>
  <dgm:cxnLst>
    <dgm:cxn modelId="{1D90F305-D2D3-49DA-9094-CEEAB1131C8B}" type="presOf" srcId="{C66463D0-B042-463E-9B8A-57FAC0BD9605}" destId="{3E5ED200-DF47-44FB-B84A-B750876C7B12}" srcOrd="1" destOrd="0" presId="urn:microsoft.com/office/officeart/2005/8/layout/list1"/>
    <dgm:cxn modelId="{7D395B2E-9DF8-4385-84B5-E346914E6294}" type="presOf" srcId="{A697EF18-12B4-498C-A162-3BEB3B0FF4B9}" destId="{F3AEF5AC-359A-4436-B482-5321BCA2340A}" srcOrd="0" destOrd="0" presId="urn:microsoft.com/office/officeart/2005/8/layout/list1"/>
    <dgm:cxn modelId="{F58CF131-95F2-43A6-A627-BB0703F82373}" srcId="{75FBE549-6A8E-4BBA-93CB-4CDF54000F86}" destId="{C66463D0-B042-463E-9B8A-57FAC0BD9605}" srcOrd="2" destOrd="0" parTransId="{F2FD6023-BD2B-4F46-9324-471A0D593D53}" sibTransId="{299CED36-C8AB-454A-B957-DEB6863DD066}"/>
    <dgm:cxn modelId="{1FA6F437-2EFF-4156-ABD6-EE386818867B}" type="presOf" srcId="{D9AD22F8-2817-4FCA-9AB8-DBD0AA08E540}" destId="{C4DF5F6C-4F07-4F71-8C75-F838CD12D2A6}" srcOrd="1" destOrd="0" presId="urn:microsoft.com/office/officeart/2005/8/layout/list1"/>
    <dgm:cxn modelId="{FD352F61-2D5D-4F9D-A8C1-4B44B6871F25}" type="presOf" srcId="{D9AD22F8-2817-4FCA-9AB8-DBD0AA08E540}" destId="{FE035A85-3ABB-4009-916F-1EE57DDC4CC9}" srcOrd="0" destOrd="0" presId="urn:microsoft.com/office/officeart/2005/8/layout/list1"/>
    <dgm:cxn modelId="{00524870-A53D-4B80-A950-E3B1427D9CDD}" type="presOf" srcId="{75FBE549-6A8E-4BBA-93CB-4CDF54000F86}" destId="{44FACE64-C249-4A44-8338-FC83380C153B}" srcOrd="0" destOrd="0" presId="urn:microsoft.com/office/officeart/2005/8/layout/list1"/>
    <dgm:cxn modelId="{A9B8527C-9F1A-4418-83DC-5C8F43733FB0}" type="presOf" srcId="{C66463D0-B042-463E-9B8A-57FAC0BD9605}" destId="{A37AD158-688C-4140-8479-7F9CF2484266}" srcOrd="0" destOrd="0" presId="urn:microsoft.com/office/officeart/2005/8/layout/list1"/>
    <dgm:cxn modelId="{5C7F0686-B430-45A3-A886-60D379EDFA80}" srcId="{75FBE549-6A8E-4BBA-93CB-4CDF54000F86}" destId="{A697EF18-12B4-498C-A162-3BEB3B0FF4B9}" srcOrd="1" destOrd="0" parTransId="{BAB05158-6352-41EB-94EC-5A2EFB469220}" sibTransId="{CC82C954-72E1-486B-B2D8-2523CDCD2C8C}"/>
    <dgm:cxn modelId="{2749F8AE-8127-44FD-A3B7-69E52EADFA6A}" srcId="{75FBE549-6A8E-4BBA-93CB-4CDF54000F86}" destId="{D9AD22F8-2817-4FCA-9AB8-DBD0AA08E540}" srcOrd="0" destOrd="0" parTransId="{8CBDAFCF-8742-4089-BF7E-C416736B1615}" sibTransId="{41D96D31-E854-45AC-8776-3612E4E872BF}"/>
    <dgm:cxn modelId="{B0E2BEC1-18F7-4A57-A9E5-3690D410BF29}" type="presOf" srcId="{A697EF18-12B4-498C-A162-3BEB3B0FF4B9}" destId="{F7834E08-ECE9-495C-9EC3-F9E604DB8BC5}" srcOrd="1" destOrd="0" presId="urn:microsoft.com/office/officeart/2005/8/layout/list1"/>
    <dgm:cxn modelId="{2616259E-7CE2-4B70-AFFF-CB1A3FF0297A}" type="presParOf" srcId="{44FACE64-C249-4A44-8338-FC83380C153B}" destId="{EA7D3A33-AE22-4409-A0B1-F0E0B9249158}" srcOrd="0" destOrd="0" presId="urn:microsoft.com/office/officeart/2005/8/layout/list1"/>
    <dgm:cxn modelId="{DE9B5AE8-DD5E-472E-A285-9C5C6CA0F547}" type="presParOf" srcId="{EA7D3A33-AE22-4409-A0B1-F0E0B9249158}" destId="{FE035A85-3ABB-4009-916F-1EE57DDC4CC9}" srcOrd="0" destOrd="0" presId="urn:microsoft.com/office/officeart/2005/8/layout/list1"/>
    <dgm:cxn modelId="{CA7F9157-6F64-4697-873F-F4220606B923}" type="presParOf" srcId="{EA7D3A33-AE22-4409-A0B1-F0E0B9249158}" destId="{C4DF5F6C-4F07-4F71-8C75-F838CD12D2A6}" srcOrd="1" destOrd="0" presId="urn:microsoft.com/office/officeart/2005/8/layout/list1"/>
    <dgm:cxn modelId="{FAD61A6E-BF79-4504-8EA5-1EF826786199}" type="presParOf" srcId="{44FACE64-C249-4A44-8338-FC83380C153B}" destId="{E2D019DB-ACA1-4373-B9BE-D13AEF29D44E}" srcOrd="1" destOrd="0" presId="urn:microsoft.com/office/officeart/2005/8/layout/list1"/>
    <dgm:cxn modelId="{A8E13AFE-8BCD-420F-B8BA-DCE48C285462}" type="presParOf" srcId="{44FACE64-C249-4A44-8338-FC83380C153B}" destId="{F6EB612A-25F0-41EF-B317-2A453456E7C3}" srcOrd="2" destOrd="0" presId="urn:microsoft.com/office/officeart/2005/8/layout/list1"/>
    <dgm:cxn modelId="{CE14F1D4-B279-4C94-B45E-71C8D301F559}" type="presParOf" srcId="{44FACE64-C249-4A44-8338-FC83380C153B}" destId="{7B9CC924-7B0A-438D-BD91-3B3E1811050C}" srcOrd="3" destOrd="0" presId="urn:microsoft.com/office/officeart/2005/8/layout/list1"/>
    <dgm:cxn modelId="{A2EA5D79-2ADD-4AF1-AD8E-B525CF9A5BF0}" type="presParOf" srcId="{44FACE64-C249-4A44-8338-FC83380C153B}" destId="{FAEDE068-208E-4623-88B1-0DC2E7F1E144}" srcOrd="4" destOrd="0" presId="urn:microsoft.com/office/officeart/2005/8/layout/list1"/>
    <dgm:cxn modelId="{BD6CE69E-19E1-4107-9900-5215CC2A66A5}" type="presParOf" srcId="{FAEDE068-208E-4623-88B1-0DC2E7F1E144}" destId="{F3AEF5AC-359A-4436-B482-5321BCA2340A}" srcOrd="0" destOrd="0" presId="urn:microsoft.com/office/officeart/2005/8/layout/list1"/>
    <dgm:cxn modelId="{2033C6A2-019C-48AA-95CF-57CB7EF10880}" type="presParOf" srcId="{FAEDE068-208E-4623-88B1-0DC2E7F1E144}" destId="{F7834E08-ECE9-495C-9EC3-F9E604DB8BC5}" srcOrd="1" destOrd="0" presId="urn:microsoft.com/office/officeart/2005/8/layout/list1"/>
    <dgm:cxn modelId="{CF01C3E6-E6CE-4458-9924-224BE37603C8}" type="presParOf" srcId="{44FACE64-C249-4A44-8338-FC83380C153B}" destId="{DFB5A2DC-F73C-4143-90C7-9C40887FCC37}" srcOrd="5" destOrd="0" presId="urn:microsoft.com/office/officeart/2005/8/layout/list1"/>
    <dgm:cxn modelId="{C4B540FD-4ECD-44BF-93F1-F73407125ED2}" type="presParOf" srcId="{44FACE64-C249-4A44-8338-FC83380C153B}" destId="{86C496FE-E565-40BF-A0AC-24B4026B885D}" srcOrd="6" destOrd="0" presId="urn:microsoft.com/office/officeart/2005/8/layout/list1"/>
    <dgm:cxn modelId="{721BFC5C-6D62-45E7-B2A8-19F8A988C80D}" type="presParOf" srcId="{44FACE64-C249-4A44-8338-FC83380C153B}" destId="{B317FBEC-87D5-452C-AFBD-2D1F02BD511A}" srcOrd="7" destOrd="0" presId="urn:microsoft.com/office/officeart/2005/8/layout/list1"/>
    <dgm:cxn modelId="{67D14CF5-F0CF-48BD-89D4-81225439D542}" type="presParOf" srcId="{44FACE64-C249-4A44-8338-FC83380C153B}" destId="{8353F0FE-A952-49A5-BAA7-9603298C5BBA}" srcOrd="8" destOrd="0" presId="urn:microsoft.com/office/officeart/2005/8/layout/list1"/>
    <dgm:cxn modelId="{86B858A8-39E3-4F60-9F80-77FB9E0D1960}" type="presParOf" srcId="{8353F0FE-A952-49A5-BAA7-9603298C5BBA}" destId="{A37AD158-688C-4140-8479-7F9CF2484266}" srcOrd="0" destOrd="0" presId="urn:microsoft.com/office/officeart/2005/8/layout/list1"/>
    <dgm:cxn modelId="{8C3623C6-2819-4BAD-B296-53D0E8F3AEBC}" type="presParOf" srcId="{8353F0FE-A952-49A5-BAA7-9603298C5BBA}" destId="{3E5ED200-DF47-44FB-B84A-B750876C7B12}" srcOrd="1" destOrd="0" presId="urn:microsoft.com/office/officeart/2005/8/layout/list1"/>
    <dgm:cxn modelId="{BAE55318-1F3C-469C-801F-E6FE0736AC41}" type="presParOf" srcId="{44FACE64-C249-4A44-8338-FC83380C153B}" destId="{6E3B8ED2-139C-466A-813D-429E6E59FD6D}" srcOrd="9" destOrd="0" presId="urn:microsoft.com/office/officeart/2005/8/layout/list1"/>
    <dgm:cxn modelId="{DD8C3271-BD2A-4F82-938D-FE0F66A9D312}" type="presParOf" srcId="{44FACE64-C249-4A44-8338-FC83380C153B}" destId="{C33D62A1-47B6-4588-AB9A-DE3CAD5908D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FBE549-6A8E-4BBA-93CB-4CDF54000F86}"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DB5E19F5-AAAE-4E00-86A6-C480BB19C3AE}">
      <dgm:prSet phldrT="[Texte]" custT="1"/>
      <dgm:spPr/>
      <dgm:t>
        <a:bodyPr/>
        <a:lstStyle/>
        <a:p>
          <a:r>
            <a:rPr lang="en-US" sz="1100" noProof="0" dirty="0"/>
            <a:t>Greenfield reviews and new feature development</a:t>
          </a:r>
          <a:endParaRPr lang="en-US" sz="1100" dirty="0"/>
        </a:p>
      </dgm:t>
    </dgm:pt>
    <dgm:pt modelId="{47D10A17-0C05-43EC-B28E-144D9E0DF93F}" type="parTrans" cxnId="{9A36845D-F4EC-46CD-AD10-F36FBCBA3B25}">
      <dgm:prSet/>
      <dgm:spPr/>
      <dgm:t>
        <a:bodyPr/>
        <a:lstStyle/>
        <a:p>
          <a:endParaRPr lang="en-US" sz="1100"/>
        </a:p>
      </dgm:t>
    </dgm:pt>
    <dgm:pt modelId="{D318B642-D4B7-4ED5-B14E-2CA182608F61}" type="sibTrans" cxnId="{9A36845D-F4EC-46CD-AD10-F36FBCBA3B25}">
      <dgm:prSet/>
      <dgm:spPr/>
      <dgm:t>
        <a:bodyPr/>
        <a:lstStyle/>
        <a:p>
          <a:endParaRPr lang="en-US" sz="1100"/>
        </a:p>
      </dgm:t>
    </dgm:pt>
    <dgm:pt modelId="{63FE62A5-8105-4C1A-A162-E449E6F2E9DA}">
      <dgm:prSet phldrT="[Texte]" custT="1"/>
      <dgm:spPr/>
      <dgm:t>
        <a:bodyPr/>
        <a:lstStyle/>
        <a:p>
          <a:r>
            <a:rPr lang="en-US" sz="1100" dirty="0"/>
            <a:t>Bug fixes and rollbacks</a:t>
          </a:r>
          <a:endParaRPr lang="en-US" sz="1100" noProof="0" dirty="0"/>
        </a:p>
      </dgm:t>
    </dgm:pt>
    <dgm:pt modelId="{50828D47-97DB-4E82-8168-32B799AB3BDD}" type="parTrans" cxnId="{AC34278B-CA35-4746-978D-272AAA812E43}">
      <dgm:prSet/>
      <dgm:spPr/>
      <dgm:t>
        <a:bodyPr/>
        <a:lstStyle/>
        <a:p>
          <a:endParaRPr lang="en-US" sz="1100"/>
        </a:p>
      </dgm:t>
    </dgm:pt>
    <dgm:pt modelId="{85067441-18E4-453F-95BD-08EADBFF9BAF}" type="sibTrans" cxnId="{AC34278B-CA35-4746-978D-272AAA812E43}">
      <dgm:prSet/>
      <dgm:spPr/>
      <dgm:t>
        <a:bodyPr/>
        <a:lstStyle/>
        <a:p>
          <a:endParaRPr lang="en-US" sz="1100"/>
        </a:p>
      </dgm:t>
    </dgm:pt>
    <dgm:pt modelId="{ADC58460-E01A-4C7A-B443-08B0E692F141}">
      <dgm:prSet phldrT="[Texte]" custT="1"/>
      <dgm:spPr/>
      <dgm:t>
        <a:bodyPr/>
        <a:lstStyle/>
        <a:p>
          <a:r>
            <a:rPr lang="en-US" sz="1100" dirty="0"/>
            <a:t>Behavioral changes, improvements, and optimizations</a:t>
          </a:r>
        </a:p>
      </dgm:t>
    </dgm:pt>
    <dgm:pt modelId="{AC496B98-9030-47E0-B8FE-B4CB3EA784DC}" type="parTrans" cxnId="{85D59539-EC38-46B9-8080-9195A2E9D1A6}">
      <dgm:prSet/>
      <dgm:spPr/>
      <dgm:t>
        <a:bodyPr/>
        <a:lstStyle/>
        <a:p>
          <a:endParaRPr lang="en-US" sz="1100"/>
        </a:p>
      </dgm:t>
    </dgm:pt>
    <dgm:pt modelId="{70312649-6CF3-449F-B3CB-3D441F83C52C}" type="sibTrans" cxnId="{85D59539-EC38-46B9-8080-9195A2E9D1A6}">
      <dgm:prSet/>
      <dgm:spPr/>
      <dgm:t>
        <a:bodyPr/>
        <a:lstStyle/>
        <a:p>
          <a:endParaRPr lang="en-US" sz="1100"/>
        </a:p>
      </dgm:t>
    </dgm:pt>
    <dgm:pt modelId="{EA9E218C-A444-4CEC-99BB-8D1F216F7666}">
      <dgm:prSet phldrT="[Texte]" custT="1"/>
      <dgm:spPr/>
      <dgm:t>
        <a:bodyPr/>
        <a:lstStyle/>
        <a:p>
          <a:r>
            <a:rPr lang="en-US" sz="1100" noProof="0" dirty="0"/>
            <a:t>Refactorings and large-scale changes</a:t>
          </a:r>
        </a:p>
      </dgm:t>
    </dgm:pt>
    <dgm:pt modelId="{431A6E42-A5FC-474F-B6E4-4F73C52BB55A}" type="parTrans" cxnId="{14B7CC65-557A-4E18-9EFC-F099528B47AB}">
      <dgm:prSet/>
      <dgm:spPr/>
      <dgm:t>
        <a:bodyPr/>
        <a:lstStyle/>
        <a:p>
          <a:endParaRPr lang="en-US" sz="1100"/>
        </a:p>
      </dgm:t>
    </dgm:pt>
    <dgm:pt modelId="{B94EE7DA-69D5-4D14-A9D9-0DAACA33641D}" type="sibTrans" cxnId="{14B7CC65-557A-4E18-9EFC-F099528B47AB}">
      <dgm:prSet/>
      <dgm:spPr/>
      <dgm:t>
        <a:bodyPr/>
        <a:lstStyle/>
        <a:p>
          <a:endParaRPr lang="en-US" sz="1100"/>
        </a:p>
      </dgm:t>
    </dgm:pt>
    <dgm:pt modelId="{44FACE64-C249-4A44-8338-FC83380C153B}" type="pres">
      <dgm:prSet presAssocID="{75FBE549-6A8E-4BBA-93CB-4CDF54000F86}" presName="linear" presStyleCnt="0">
        <dgm:presLayoutVars>
          <dgm:dir/>
          <dgm:animLvl val="lvl"/>
          <dgm:resizeHandles val="exact"/>
        </dgm:presLayoutVars>
      </dgm:prSet>
      <dgm:spPr/>
    </dgm:pt>
    <dgm:pt modelId="{9D1857C7-FFB1-4372-95A7-DFC53BC307FE}" type="pres">
      <dgm:prSet presAssocID="{DB5E19F5-AAAE-4E00-86A6-C480BB19C3AE}" presName="parentLin" presStyleCnt="0"/>
      <dgm:spPr/>
    </dgm:pt>
    <dgm:pt modelId="{92F50F53-434F-4B47-BEC5-EEE81D44104C}" type="pres">
      <dgm:prSet presAssocID="{DB5E19F5-AAAE-4E00-86A6-C480BB19C3AE}" presName="parentLeftMargin" presStyleLbl="node1" presStyleIdx="0" presStyleCnt="4"/>
      <dgm:spPr/>
    </dgm:pt>
    <dgm:pt modelId="{67DF5618-DAA7-4CC9-BC6E-FF5B3211CF5E}" type="pres">
      <dgm:prSet presAssocID="{DB5E19F5-AAAE-4E00-86A6-C480BB19C3AE}" presName="parentText" presStyleLbl="node1" presStyleIdx="0" presStyleCnt="4">
        <dgm:presLayoutVars>
          <dgm:chMax val="0"/>
          <dgm:bulletEnabled val="1"/>
        </dgm:presLayoutVars>
      </dgm:prSet>
      <dgm:spPr/>
    </dgm:pt>
    <dgm:pt modelId="{3B62A1A9-17A7-4AF4-B107-3B03A2A4AE7C}" type="pres">
      <dgm:prSet presAssocID="{DB5E19F5-AAAE-4E00-86A6-C480BB19C3AE}" presName="negativeSpace" presStyleCnt="0"/>
      <dgm:spPr/>
    </dgm:pt>
    <dgm:pt modelId="{3B5A1D15-DBF2-4389-A99F-E0D3C7E4E353}" type="pres">
      <dgm:prSet presAssocID="{DB5E19F5-AAAE-4E00-86A6-C480BB19C3AE}" presName="childText" presStyleLbl="conFgAcc1" presStyleIdx="0" presStyleCnt="4">
        <dgm:presLayoutVars>
          <dgm:bulletEnabled val="1"/>
        </dgm:presLayoutVars>
      </dgm:prSet>
      <dgm:spPr/>
    </dgm:pt>
    <dgm:pt modelId="{E222A5D4-3643-4615-AAFD-45DFF4C557AC}" type="pres">
      <dgm:prSet presAssocID="{D318B642-D4B7-4ED5-B14E-2CA182608F61}" presName="spaceBetweenRectangles" presStyleCnt="0"/>
      <dgm:spPr/>
    </dgm:pt>
    <dgm:pt modelId="{412BAAB7-3B29-4110-AC82-6235C234549C}" type="pres">
      <dgm:prSet presAssocID="{ADC58460-E01A-4C7A-B443-08B0E692F141}" presName="parentLin" presStyleCnt="0"/>
      <dgm:spPr/>
    </dgm:pt>
    <dgm:pt modelId="{FCEAA1B5-AD4B-48AB-B315-447705A47B97}" type="pres">
      <dgm:prSet presAssocID="{ADC58460-E01A-4C7A-B443-08B0E692F141}" presName="parentLeftMargin" presStyleLbl="node1" presStyleIdx="0" presStyleCnt="4"/>
      <dgm:spPr/>
    </dgm:pt>
    <dgm:pt modelId="{D93A7EAB-20AF-4278-8C86-A1FEFE9B4437}" type="pres">
      <dgm:prSet presAssocID="{ADC58460-E01A-4C7A-B443-08B0E692F141}" presName="parentText" presStyleLbl="node1" presStyleIdx="1" presStyleCnt="4">
        <dgm:presLayoutVars>
          <dgm:chMax val="0"/>
          <dgm:bulletEnabled val="1"/>
        </dgm:presLayoutVars>
      </dgm:prSet>
      <dgm:spPr/>
    </dgm:pt>
    <dgm:pt modelId="{920E5705-F190-410C-A42F-117EA72D836D}" type="pres">
      <dgm:prSet presAssocID="{ADC58460-E01A-4C7A-B443-08B0E692F141}" presName="negativeSpace" presStyleCnt="0"/>
      <dgm:spPr/>
    </dgm:pt>
    <dgm:pt modelId="{AB77F77B-59B1-46C7-AE17-12AE85F346EE}" type="pres">
      <dgm:prSet presAssocID="{ADC58460-E01A-4C7A-B443-08B0E692F141}" presName="childText" presStyleLbl="conFgAcc1" presStyleIdx="1" presStyleCnt="4">
        <dgm:presLayoutVars>
          <dgm:bulletEnabled val="1"/>
        </dgm:presLayoutVars>
      </dgm:prSet>
      <dgm:spPr/>
    </dgm:pt>
    <dgm:pt modelId="{2B64A982-601D-475A-8CDB-7DD71CA820F6}" type="pres">
      <dgm:prSet presAssocID="{70312649-6CF3-449F-B3CB-3D441F83C52C}" presName="spaceBetweenRectangles" presStyleCnt="0"/>
      <dgm:spPr/>
    </dgm:pt>
    <dgm:pt modelId="{CE9745A6-24F3-4CA4-9650-65C530CD9692}" type="pres">
      <dgm:prSet presAssocID="{63FE62A5-8105-4C1A-A162-E449E6F2E9DA}" presName="parentLin" presStyleCnt="0"/>
      <dgm:spPr/>
    </dgm:pt>
    <dgm:pt modelId="{92F2349F-F717-4443-8013-48E9D26CBE81}" type="pres">
      <dgm:prSet presAssocID="{63FE62A5-8105-4C1A-A162-E449E6F2E9DA}" presName="parentLeftMargin" presStyleLbl="node1" presStyleIdx="1" presStyleCnt="4"/>
      <dgm:spPr/>
    </dgm:pt>
    <dgm:pt modelId="{BAD508CE-B576-4C37-B2D3-FAC0CAA6003B}" type="pres">
      <dgm:prSet presAssocID="{63FE62A5-8105-4C1A-A162-E449E6F2E9DA}" presName="parentText" presStyleLbl="node1" presStyleIdx="2" presStyleCnt="4">
        <dgm:presLayoutVars>
          <dgm:chMax val="0"/>
          <dgm:bulletEnabled val="1"/>
        </dgm:presLayoutVars>
      </dgm:prSet>
      <dgm:spPr/>
    </dgm:pt>
    <dgm:pt modelId="{58B97E36-0C93-4E81-BE2B-EFE5204994E1}" type="pres">
      <dgm:prSet presAssocID="{63FE62A5-8105-4C1A-A162-E449E6F2E9DA}" presName="negativeSpace" presStyleCnt="0"/>
      <dgm:spPr/>
    </dgm:pt>
    <dgm:pt modelId="{3231D38F-99D5-4A58-8850-BB5A75C8B573}" type="pres">
      <dgm:prSet presAssocID="{63FE62A5-8105-4C1A-A162-E449E6F2E9DA}" presName="childText" presStyleLbl="conFgAcc1" presStyleIdx="2" presStyleCnt="4">
        <dgm:presLayoutVars>
          <dgm:bulletEnabled val="1"/>
        </dgm:presLayoutVars>
      </dgm:prSet>
      <dgm:spPr/>
    </dgm:pt>
    <dgm:pt modelId="{647E54C0-236A-4DC3-A31C-209BF47E5BB4}" type="pres">
      <dgm:prSet presAssocID="{85067441-18E4-453F-95BD-08EADBFF9BAF}" presName="spaceBetweenRectangles" presStyleCnt="0"/>
      <dgm:spPr/>
    </dgm:pt>
    <dgm:pt modelId="{05438E74-095E-4975-9EA9-9C611B3AFA68}" type="pres">
      <dgm:prSet presAssocID="{EA9E218C-A444-4CEC-99BB-8D1F216F7666}" presName="parentLin" presStyleCnt="0"/>
      <dgm:spPr/>
    </dgm:pt>
    <dgm:pt modelId="{BAF6F149-BC05-4642-A0FA-4EA8D2428D19}" type="pres">
      <dgm:prSet presAssocID="{EA9E218C-A444-4CEC-99BB-8D1F216F7666}" presName="parentLeftMargin" presStyleLbl="node1" presStyleIdx="2" presStyleCnt="4"/>
      <dgm:spPr/>
    </dgm:pt>
    <dgm:pt modelId="{2821A2F2-021A-4084-B069-270FEE1D45F3}" type="pres">
      <dgm:prSet presAssocID="{EA9E218C-A444-4CEC-99BB-8D1F216F7666}" presName="parentText" presStyleLbl="node1" presStyleIdx="3" presStyleCnt="4">
        <dgm:presLayoutVars>
          <dgm:chMax val="0"/>
          <dgm:bulletEnabled val="1"/>
        </dgm:presLayoutVars>
      </dgm:prSet>
      <dgm:spPr/>
    </dgm:pt>
    <dgm:pt modelId="{49790110-525B-40C6-940D-8D34D7921E68}" type="pres">
      <dgm:prSet presAssocID="{EA9E218C-A444-4CEC-99BB-8D1F216F7666}" presName="negativeSpace" presStyleCnt="0"/>
      <dgm:spPr/>
    </dgm:pt>
    <dgm:pt modelId="{DB4E8985-BA13-4467-8A5F-8DBF17BAAE34}" type="pres">
      <dgm:prSet presAssocID="{EA9E218C-A444-4CEC-99BB-8D1F216F7666}" presName="childText" presStyleLbl="conFgAcc1" presStyleIdx="3" presStyleCnt="4">
        <dgm:presLayoutVars>
          <dgm:bulletEnabled val="1"/>
        </dgm:presLayoutVars>
      </dgm:prSet>
      <dgm:spPr/>
    </dgm:pt>
  </dgm:ptLst>
  <dgm:cxnLst>
    <dgm:cxn modelId="{23B3D100-47D0-455C-8159-DA294F10D0AE}" type="presOf" srcId="{DB5E19F5-AAAE-4E00-86A6-C480BB19C3AE}" destId="{92F50F53-434F-4B47-BEC5-EEE81D44104C}" srcOrd="0" destOrd="0" presId="urn:microsoft.com/office/officeart/2005/8/layout/list1"/>
    <dgm:cxn modelId="{37688D0D-7F56-4669-80AB-430E370BD1A4}" type="presOf" srcId="{EA9E218C-A444-4CEC-99BB-8D1F216F7666}" destId="{2821A2F2-021A-4084-B069-270FEE1D45F3}" srcOrd="1" destOrd="0" presId="urn:microsoft.com/office/officeart/2005/8/layout/list1"/>
    <dgm:cxn modelId="{A0558010-B799-4B66-A18B-E4DA508F469F}" type="presOf" srcId="{EA9E218C-A444-4CEC-99BB-8D1F216F7666}" destId="{BAF6F149-BC05-4642-A0FA-4EA8D2428D19}" srcOrd="0" destOrd="0" presId="urn:microsoft.com/office/officeart/2005/8/layout/list1"/>
    <dgm:cxn modelId="{D6792318-C000-4069-9860-F41499E8DF21}" type="presOf" srcId="{ADC58460-E01A-4C7A-B443-08B0E692F141}" destId="{D93A7EAB-20AF-4278-8C86-A1FEFE9B4437}" srcOrd="1" destOrd="0" presId="urn:microsoft.com/office/officeart/2005/8/layout/list1"/>
    <dgm:cxn modelId="{85D59539-EC38-46B9-8080-9195A2E9D1A6}" srcId="{75FBE549-6A8E-4BBA-93CB-4CDF54000F86}" destId="{ADC58460-E01A-4C7A-B443-08B0E692F141}" srcOrd="1" destOrd="0" parTransId="{AC496B98-9030-47E0-B8FE-B4CB3EA784DC}" sibTransId="{70312649-6CF3-449F-B3CB-3D441F83C52C}"/>
    <dgm:cxn modelId="{9A36845D-F4EC-46CD-AD10-F36FBCBA3B25}" srcId="{75FBE549-6A8E-4BBA-93CB-4CDF54000F86}" destId="{DB5E19F5-AAAE-4E00-86A6-C480BB19C3AE}" srcOrd="0" destOrd="0" parTransId="{47D10A17-0C05-43EC-B28E-144D9E0DF93F}" sibTransId="{D318B642-D4B7-4ED5-B14E-2CA182608F61}"/>
    <dgm:cxn modelId="{14B7CC65-557A-4E18-9EFC-F099528B47AB}" srcId="{75FBE549-6A8E-4BBA-93CB-4CDF54000F86}" destId="{EA9E218C-A444-4CEC-99BB-8D1F216F7666}" srcOrd="3" destOrd="0" parTransId="{431A6E42-A5FC-474F-B6E4-4F73C52BB55A}" sibTransId="{B94EE7DA-69D5-4D14-A9D9-0DAACA33641D}"/>
    <dgm:cxn modelId="{F0165D4C-B9B7-4724-849A-ADFFC390C54C}" type="presOf" srcId="{ADC58460-E01A-4C7A-B443-08B0E692F141}" destId="{FCEAA1B5-AD4B-48AB-B315-447705A47B97}" srcOrd="0" destOrd="0" presId="urn:microsoft.com/office/officeart/2005/8/layout/list1"/>
    <dgm:cxn modelId="{00524870-A53D-4B80-A950-E3B1427D9CDD}" type="presOf" srcId="{75FBE549-6A8E-4BBA-93CB-4CDF54000F86}" destId="{44FACE64-C249-4A44-8338-FC83380C153B}" srcOrd="0" destOrd="0" presId="urn:microsoft.com/office/officeart/2005/8/layout/list1"/>
    <dgm:cxn modelId="{AC34278B-CA35-4746-978D-272AAA812E43}" srcId="{75FBE549-6A8E-4BBA-93CB-4CDF54000F86}" destId="{63FE62A5-8105-4C1A-A162-E449E6F2E9DA}" srcOrd="2" destOrd="0" parTransId="{50828D47-97DB-4E82-8168-32B799AB3BDD}" sibTransId="{85067441-18E4-453F-95BD-08EADBFF9BAF}"/>
    <dgm:cxn modelId="{822E3DBD-60ED-4CF5-8C1F-FC0292D49BAA}" type="presOf" srcId="{63FE62A5-8105-4C1A-A162-E449E6F2E9DA}" destId="{BAD508CE-B576-4C37-B2D3-FAC0CAA6003B}" srcOrd="1" destOrd="0" presId="urn:microsoft.com/office/officeart/2005/8/layout/list1"/>
    <dgm:cxn modelId="{7116F8BF-D0CC-4E13-A2CD-4928AA7CCFC6}" type="presOf" srcId="{63FE62A5-8105-4C1A-A162-E449E6F2E9DA}" destId="{92F2349F-F717-4443-8013-48E9D26CBE81}" srcOrd="0" destOrd="0" presId="urn:microsoft.com/office/officeart/2005/8/layout/list1"/>
    <dgm:cxn modelId="{F04EB1FE-D68F-410B-AAC0-8646399C8D10}" type="presOf" srcId="{DB5E19F5-AAAE-4E00-86A6-C480BB19C3AE}" destId="{67DF5618-DAA7-4CC9-BC6E-FF5B3211CF5E}" srcOrd="1" destOrd="0" presId="urn:microsoft.com/office/officeart/2005/8/layout/list1"/>
    <dgm:cxn modelId="{77FED76F-D33D-490C-B13C-A2E916FF15B5}" type="presParOf" srcId="{44FACE64-C249-4A44-8338-FC83380C153B}" destId="{9D1857C7-FFB1-4372-95A7-DFC53BC307FE}" srcOrd="0" destOrd="0" presId="urn:microsoft.com/office/officeart/2005/8/layout/list1"/>
    <dgm:cxn modelId="{726AE989-C0AD-4B92-9F05-EF61EF080206}" type="presParOf" srcId="{9D1857C7-FFB1-4372-95A7-DFC53BC307FE}" destId="{92F50F53-434F-4B47-BEC5-EEE81D44104C}" srcOrd="0" destOrd="0" presId="urn:microsoft.com/office/officeart/2005/8/layout/list1"/>
    <dgm:cxn modelId="{D22B3F00-FB42-4E63-8E28-3708AE6901F6}" type="presParOf" srcId="{9D1857C7-FFB1-4372-95A7-DFC53BC307FE}" destId="{67DF5618-DAA7-4CC9-BC6E-FF5B3211CF5E}" srcOrd="1" destOrd="0" presId="urn:microsoft.com/office/officeart/2005/8/layout/list1"/>
    <dgm:cxn modelId="{640635CC-EAF5-46E6-B888-56B7B28E715A}" type="presParOf" srcId="{44FACE64-C249-4A44-8338-FC83380C153B}" destId="{3B62A1A9-17A7-4AF4-B107-3B03A2A4AE7C}" srcOrd="1" destOrd="0" presId="urn:microsoft.com/office/officeart/2005/8/layout/list1"/>
    <dgm:cxn modelId="{8D0FFCFD-E9C3-4F86-88F5-3279DEC802C0}" type="presParOf" srcId="{44FACE64-C249-4A44-8338-FC83380C153B}" destId="{3B5A1D15-DBF2-4389-A99F-E0D3C7E4E353}" srcOrd="2" destOrd="0" presId="urn:microsoft.com/office/officeart/2005/8/layout/list1"/>
    <dgm:cxn modelId="{D408BD55-573D-472C-842D-83B8B539CAAA}" type="presParOf" srcId="{44FACE64-C249-4A44-8338-FC83380C153B}" destId="{E222A5D4-3643-4615-AAFD-45DFF4C557AC}" srcOrd="3" destOrd="0" presId="urn:microsoft.com/office/officeart/2005/8/layout/list1"/>
    <dgm:cxn modelId="{342A8E94-1D8C-4134-871A-D7AA9C47DC33}" type="presParOf" srcId="{44FACE64-C249-4A44-8338-FC83380C153B}" destId="{412BAAB7-3B29-4110-AC82-6235C234549C}" srcOrd="4" destOrd="0" presId="urn:microsoft.com/office/officeart/2005/8/layout/list1"/>
    <dgm:cxn modelId="{9FA30BAD-325F-47BD-B56F-A40D87B3E126}" type="presParOf" srcId="{412BAAB7-3B29-4110-AC82-6235C234549C}" destId="{FCEAA1B5-AD4B-48AB-B315-447705A47B97}" srcOrd="0" destOrd="0" presId="urn:microsoft.com/office/officeart/2005/8/layout/list1"/>
    <dgm:cxn modelId="{7107477B-753D-4FF8-9F05-96F1DE6ED945}" type="presParOf" srcId="{412BAAB7-3B29-4110-AC82-6235C234549C}" destId="{D93A7EAB-20AF-4278-8C86-A1FEFE9B4437}" srcOrd="1" destOrd="0" presId="urn:microsoft.com/office/officeart/2005/8/layout/list1"/>
    <dgm:cxn modelId="{02115798-B3BE-437F-BFB1-4B8A7E080387}" type="presParOf" srcId="{44FACE64-C249-4A44-8338-FC83380C153B}" destId="{920E5705-F190-410C-A42F-117EA72D836D}" srcOrd="5" destOrd="0" presId="urn:microsoft.com/office/officeart/2005/8/layout/list1"/>
    <dgm:cxn modelId="{1A6DBB24-F6AF-497C-89C1-8CCFDD262D37}" type="presParOf" srcId="{44FACE64-C249-4A44-8338-FC83380C153B}" destId="{AB77F77B-59B1-46C7-AE17-12AE85F346EE}" srcOrd="6" destOrd="0" presId="urn:microsoft.com/office/officeart/2005/8/layout/list1"/>
    <dgm:cxn modelId="{3B4E0BD4-2BF4-4508-997F-22B094CA55AD}" type="presParOf" srcId="{44FACE64-C249-4A44-8338-FC83380C153B}" destId="{2B64A982-601D-475A-8CDB-7DD71CA820F6}" srcOrd="7" destOrd="0" presId="urn:microsoft.com/office/officeart/2005/8/layout/list1"/>
    <dgm:cxn modelId="{8B7CBA64-7C36-498E-8C27-A4C34C099E70}" type="presParOf" srcId="{44FACE64-C249-4A44-8338-FC83380C153B}" destId="{CE9745A6-24F3-4CA4-9650-65C530CD9692}" srcOrd="8" destOrd="0" presId="urn:microsoft.com/office/officeart/2005/8/layout/list1"/>
    <dgm:cxn modelId="{C8EFD4B8-71A9-48CF-80CF-0DC45B0CF076}" type="presParOf" srcId="{CE9745A6-24F3-4CA4-9650-65C530CD9692}" destId="{92F2349F-F717-4443-8013-48E9D26CBE81}" srcOrd="0" destOrd="0" presId="urn:microsoft.com/office/officeart/2005/8/layout/list1"/>
    <dgm:cxn modelId="{4879BD34-AC96-4C16-A3C9-A64CE2A2C9BC}" type="presParOf" srcId="{CE9745A6-24F3-4CA4-9650-65C530CD9692}" destId="{BAD508CE-B576-4C37-B2D3-FAC0CAA6003B}" srcOrd="1" destOrd="0" presId="urn:microsoft.com/office/officeart/2005/8/layout/list1"/>
    <dgm:cxn modelId="{9A65A5C8-0D61-4083-B4B6-2DC2DDEB63F8}" type="presParOf" srcId="{44FACE64-C249-4A44-8338-FC83380C153B}" destId="{58B97E36-0C93-4E81-BE2B-EFE5204994E1}" srcOrd="9" destOrd="0" presId="urn:microsoft.com/office/officeart/2005/8/layout/list1"/>
    <dgm:cxn modelId="{11DFD371-AA15-475B-95B4-FC8AB8984F9B}" type="presParOf" srcId="{44FACE64-C249-4A44-8338-FC83380C153B}" destId="{3231D38F-99D5-4A58-8850-BB5A75C8B573}" srcOrd="10" destOrd="0" presId="urn:microsoft.com/office/officeart/2005/8/layout/list1"/>
    <dgm:cxn modelId="{5138B7FB-E2FA-40BD-8DF9-7D2678982E41}" type="presParOf" srcId="{44FACE64-C249-4A44-8338-FC83380C153B}" destId="{647E54C0-236A-4DC3-A31C-209BF47E5BB4}" srcOrd="11" destOrd="0" presId="urn:microsoft.com/office/officeart/2005/8/layout/list1"/>
    <dgm:cxn modelId="{492658AB-EA78-4DFB-A976-04F77F237177}" type="presParOf" srcId="{44FACE64-C249-4A44-8338-FC83380C153B}" destId="{05438E74-095E-4975-9EA9-9C611B3AFA68}" srcOrd="12" destOrd="0" presId="urn:microsoft.com/office/officeart/2005/8/layout/list1"/>
    <dgm:cxn modelId="{67DA8D28-9C8A-476C-B59E-80F1759C10BE}" type="presParOf" srcId="{05438E74-095E-4975-9EA9-9C611B3AFA68}" destId="{BAF6F149-BC05-4642-A0FA-4EA8D2428D19}" srcOrd="0" destOrd="0" presId="urn:microsoft.com/office/officeart/2005/8/layout/list1"/>
    <dgm:cxn modelId="{C7499B5C-5DDD-4AD2-801B-C94C2FA69EFC}" type="presParOf" srcId="{05438E74-095E-4975-9EA9-9C611B3AFA68}" destId="{2821A2F2-021A-4084-B069-270FEE1D45F3}" srcOrd="1" destOrd="0" presId="urn:microsoft.com/office/officeart/2005/8/layout/list1"/>
    <dgm:cxn modelId="{EC276F5B-851F-454F-8897-CABCA3F722BA}" type="presParOf" srcId="{44FACE64-C249-4A44-8338-FC83380C153B}" destId="{49790110-525B-40C6-940D-8D34D7921E68}" srcOrd="13" destOrd="0" presId="urn:microsoft.com/office/officeart/2005/8/layout/list1"/>
    <dgm:cxn modelId="{A6C4B4A2-9C78-42FB-80E4-857649FFA4D3}" type="presParOf" srcId="{44FACE64-C249-4A44-8338-FC83380C153B}" destId="{DB4E8985-BA13-4467-8A5F-8DBF17BAAE3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FBE549-6A8E-4BBA-93CB-4CDF54000F86}"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DB5E19F5-AAAE-4E00-86A6-C480BB19C3AE}">
      <dgm:prSet phldrT="[Texte]" custT="1"/>
      <dgm:spPr/>
      <dgm:t>
        <a:bodyPr/>
        <a:lstStyle/>
        <a:p>
          <a:r>
            <a:rPr lang="en-US" sz="1100" dirty="0"/>
            <a:t>Correctness and comprehension check Approve (Looks Good To Me)</a:t>
          </a:r>
        </a:p>
      </dgm:t>
    </dgm:pt>
    <dgm:pt modelId="{47D10A17-0C05-43EC-B28E-144D9E0DF93F}" type="parTrans" cxnId="{9A36845D-F4EC-46CD-AD10-F36FBCBA3B25}">
      <dgm:prSet/>
      <dgm:spPr/>
      <dgm:t>
        <a:bodyPr/>
        <a:lstStyle/>
        <a:p>
          <a:endParaRPr lang="en-US" sz="1100"/>
        </a:p>
      </dgm:t>
    </dgm:pt>
    <dgm:pt modelId="{D318B642-D4B7-4ED5-B14E-2CA182608F61}" type="sibTrans" cxnId="{9A36845D-F4EC-46CD-AD10-F36FBCBA3B25}">
      <dgm:prSet/>
      <dgm:spPr/>
      <dgm:t>
        <a:bodyPr/>
        <a:lstStyle/>
        <a:p>
          <a:endParaRPr lang="en-US" sz="1100"/>
        </a:p>
      </dgm:t>
    </dgm:pt>
    <dgm:pt modelId="{63FE62A5-8105-4C1A-A162-E449E6F2E9DA}">
      <dgm:prSet phldrT="[Texte]" custT="1"/>
      <dgm:spPr/>
      <dgm:t>
        <a:bodyPr/>
        <a:lstStyle/>
        <a:p>
          <a:r>
            <a:rPr lang="en-US" sz="1100" noProof="0" dirty="0"/>
            <a:t>Readability Approve (style and best practices checks) </a:t>
          </a:r>
        </a:p>
      </dgm:t>
    </dgm:pt>
    <dgm:pt modelId="{50828D47-97DB-4E82-8168-32B799AB3BDD}" type="parTrans" cxnId="{AC34278B-CA35-4746-978D-272AAA812E43}">
      <dgm:prSet/>
      <dgm:spPr/>
      <dgm:t>
        <a:bodyPr/>
        <a:lstStyle/>
        <a:p>
          <a:endParaRPr lang="en-US" sz="1100"/>
        </a:p>
      </dgm:t>
    </dgm:pt>
    <dgm:pt modelId="{85067441-18E4-453F-95BD-08EADBFF9BAF}" type="sibTrans" cxnId="{AC34278B-CA35-4746-978D-272AAA812E43}">
      <dgm:prSet/>
      <dgm:spPr/>
      <dgm:t>
        <a:bodyPr/>
        <a:lstStyle/>
        <a:p>
          <a:endParaRPr lang="en-US" sz="1100"/>
        </a:p>
      </dgm:t>
    </dgm:pt>
    <dgm:pt modelId="{ADC58460-E01A-4C7A-B443-08B0E692F141}">
      <dgm:prSet phldrT="[Texte]" custT="1"/>
      <dgm:spPr/>
      <dgm:t>
        <a:bodyPr/>
        <a:lstStyle/>
        <a:p>
          <a:r>
            <a:rPr lang="en-US" sz="1100" dirty="0"/>
            <a:t>Code owners Approve (Looks Good To Me)</a:t>
          </a:r>
        </a:p>
      </dgm:t>
    </dgm:pt>
    <dgm:pt modelId="{AC496B98-9030-47E0-B8FE-B4CB3EA784DC}" type="parTrans" cxnId="{85D59539-EC38-46B9-8080-9195A2E9D1A6}">
      <dgm:prSet/>
      <dgm:spPr/>
      <dgm:t>
        <a:bodyPr/>
        <a:lstStyle/>
        <a:p>
          <a:endParaRPr lang="en-US" sz="1100"/>
        </a:p>
      </dgm:t>
    </dgm:pt>
    <dgm:pt modelId="{70312649-6CF3-449F-B3CB-3D441F83C52C}" type="sibTrans" cxnId="{85D59539-EC38-46B9-8080-9195A2E9D1A6}">
      <dgm:prSet/>
      <dgm:spPr/>
      <dgm:t>
        <a:bodyPr/>
        <a:lstStyle/>
        <a:p>
          <a:endParaRPr lang="en-US" sz="1100"/>
        </a:p>
      </dgm:t>
    </dgm:pt>
    <dgm:pt modelId="{F10D0800-409E-4141-8666-9D68C60AD7C7}">
      <dgm:prSet phldrT="[Texte]" custT="1"/>
      <dgm:spPr/>
      <dgm:t>
        <a:bodyPr/>
        <a:lstStyle/>
        <a:p>
          <a:r>
            <a:rPr lang="en-US" sz="1100" noProof="0" dirty="0"/>
            <a:t>CI Approve</a:t>
          </a:r>
        </a:p>
      </dgm:t>
    </dgm:pt>
    <dgm:pt modelId="{CDBE39E9-0F74-428C-82BA-A6EDC8D18819}" type="parTrans" cxnId="{5611DB41-CBD6-45B1-B8FF-176627CD7F97}">
      <dgm:prSet/>
      <dgm:spPr/>
      <dgm:t>
        <a:bodyPr/>
        <a:lstStyle/>
        <a:p>
          <a:endParaRPr lang="en-US"/>
        </a:p>
      </dgm:t>
    </dgm:pt>
    <dgm:pt modelId="{37A55233-4BFD-4EEB-8EEC-4CB61B748626}" type="sibTrans" cxnId="{5611DB41-CBD6-45B1-B8FF-176627CD7F97}">
      <dgm:prSet/>
      <dgm:spPr/>
      <dgm:t>
        <a:bodyPr/>
        <a:lstStyle/>
        <a:p>
          <a:endParaRPr lang="en-US"/>
        </a:p>
      </dgm:t>
    </dgm:pt>
    <dgm:pt modelId="{44FACE64-C249-4A44-8338-FC83380C153B}" type="pres">
      <dgm:prSet presAssocID="{75FBE549-6A8E-4BBA-93CB-4CDF54000F86}" presName="linear" presStyleCnt="0">
        <dgm:presLayoutVars>
          <dgm:dir/>
          <dgm:animLvl val="lvl"/>
          <dgm:resizeHandles val="exact"/>
        </dgm:presLayoutVars>
      </dgm:prSet>
      <dgm:spPr/>
    </dgm:pt>
    <dgm:pt modelId="{9D1857C7-FFB1-4372-95A7-DFC53BC307FE}" type="pres">
      <dgm:prSet presAssocID="{DB5E19F5-AAAE-4E00-86A6-C480BB19C3AE}" presName="parentLin" presStyleCnt="0"/>
      <dgm:spPr/>
    </dgm:pt>
    <dgm:pt modelId="{92F50F53-434F-4B47-BEC5-EEE81D44104C}" type="pres">
      <dgm:prSet presAssocID="{DB5E19F5-AAAE-4E00-86A6-C480BB19C3AE}" presName="parentLeftMargin" presStyleLbl="node1" presStyleIdx="0" presStyleCnt="4"/>
      <dgm:spPr/>
    </dgm:pt>
    <dgm:pt modelId="{67DF5618-DAA7-4CC9-BC6E-FF5B3211CF5E}" type="pres">
      <dgm:prSet presAssocID="{DB5E19F5-AAAE-4E00-86A6-C480BB19C3AE}" presName="parentText" presStyleLbl="node1" presStyleIdx="0" presStyleCnt="4">
        <dgm:presLayoutVars>
          <dgm:chMax val="0"/>
          <dgm:bulletEnabled val="1"/>
        </dgm:presLayoutVars>
      </dgm:prSet>
      <dgm:spPr/>
    </dgm:pt>
    <dgm:pt modelId="{3B62A1A9-17A7-4AF4-B107-3B03A2A4AE7C}" type="pres">
      <dgm:prSet presAssocID="{DB5E19F5-AAAE-4E00-86A6-C480BB19C3AE}" presName="negativeSpace" presStyleCnt="0"/>
      <dgm:spPr/>
    </dgm:pt>
    <dgm:pt modelId="{3B5A1D15-DBF2-4389-A99F-E0D3C7E4E353}" type="pres">
      <dgm:prSet presAssocID="{DB5E19F5-AAAE-4E00-86A6-C480BB19C3AE}" presName="childText" presStyleLbl="conFgAcc1" presStyleIdx="0" presStyleCnt="4">
        <dgm:presLayoutVars>
          <dgm:bulletEnabled val="1"/>
        </dgm:presLayoutVars>
      </dgm:prSet>
      <dgm:spPr/>
    </dgm:pt>
    <dgm:pt modelId="{E222A5D4-3643-4615-AAFD-45DFF4C557AC}" type="pres">
      <dgm:prSet presAssocID="{D318B642-D4B7-4ED5-B14E-2CA182608F61}" presName="spaceBetweenRectangles" presStyleCnt="0"/>
      <dgm:spPr/>
    </dgm:pt>
    <dgm:pt modelId="{412BAAB7-3B29-4110-AC82-6235C234549C}" type="pres">
      <dgm:prSet presAssocID="{ADC58460-E01A-4C7A-B443-08B0E692F141}" presName="parentLin" presStyleCnt="0"/>
      <dgm:spPr/>
    </dgm:pt>
    <dgm:pt modelId="{FCEAA1B5-AD4B-48AB-B315-447705A47B97}" type="pres">
      <dgm:prSet presAssocID="{ADC58460-E01A-4C7A-B443-08B0E692F141}" presName="parentLeftMargin" presStyleLbl="node1" presStyleIdx="0" presStyleCnt="4"/>
      <dgm:spPr/>
    </dgm:pt>
    <dgm:pt modelId="{D93A7EAB-20AF-4278-8C86-A1FEFE9B4437}" type="pres">
      <dgm:prSet presAssocID="{ADC58460-E01A-4C7A-B443-08B0E692F141}" presName="parentText" presStyleLbl="node1" presStyleIdx="1" presStyleCnt="4">
        <dgm:presLayoutVars>
          <dgm:chMax val="0"/>
          <dgm:bulletEnabled val="1"/>
        </dgm:presLayoutVars>
      </dgm:prSet>
      <dgm:spPr/>
    </dgm:pt>
    <dgm:pt modelId="{920E5705-F190-410C-A42F-117EA72D836D}" type="pres">
      <dgm:prSet presAssocID="{ADC58460-E01A-4C7A-B443-08B0E692F141}" presName="negativeSpace" presStyleCnt="0"/>
      <dgm:spPr/>
    </dgm:pt>
    <dgm:pt modelId="{AB77F77B-59B1-46C7-AE17-12AE85F346EE}" type="pres">
      <dgm:prSet presAssocID="{ADC58460-E01A-4C7A-B443-08B0E692F141}" presName="childText" presStyleLbl="conFgAcc1" presStyleIdx="1" presStyleCnt="4">
        <dgm:presLayoutVars>
          <dgm:bulletEnabled val="1"/>
        </dgm:presLayoutVars>
      </dgm:prSet>
      <dgm:spPr/>
    </dgm:pt>
    <dgm:pt modelId="{2B64A982-601D-475A-8CDB-7DD71CA820F6}" type="pres">
      <dgm:prSet presAssocID="{70312649-6CF3-449F-B3CB-3D441F83C52C}" presName="spaceBetweenRectangles" presStyleCnt="0"/>
      <dgm:spPr/>
    </dgm:pt>
    <dgm:pt modelId="{CE9745A6-24F3-4CA4-9650-65C530CD9692}" type="pres">
      <dgm:prSet presAssocID="{63FE62A5-8105-4C1A-A162-E449E6F2E9DA}" presName="parentLin" presStyleCnt="0"/>
      <dgm:spPr/>
    </dgm:pt>
    <dgm:pt modelId="{92F2349F-F717-4443-8013-48E9D26CBE81}" type="pres">
      <dgm:prSet presAssocID="{63FE62A5-8105-4C1A-A162-E449E6F2E9DA}" presName="parentLeftMargin" presStyleLbl="node1" presStyleIdx="1" presStyleCnt="4"/>
      <dgm:spPr/>
    </dgm:pt>
    <dgm:pt modelId="{BAD508CE-B576-4C37-B2D3-FAC0CAA6003B}" type="pres">
      <dgm:prSet presAssocID="{63FE62A5-8105-4C1A-A162-E449E6F2E9DA}" presName="parentText" presStyleLbl="node1" presStyleIdx="2" presStyleCnt="4">
        <dgm:presLayoutVars>
          <dgm:chMax val="0"/>
          <dgm:bulletEnabled val="1"/>
        </dgm:presLayoutVars>
      </dgm:prSet>
      <dgm:spPr/>
    </dgm:pt>
    <dgm:pt modelId="{58B97E36-0C93-4E81-BE2B-EFE5204994E1}" type="pres">
      <dgm:prSet presAssocID="{63FE62A5-8105-4C1A-A162-E449E6F2E9DA}" presName="negativeSpace" presStyleCnt="0"/>
      <dgm:spPr/>
    </dgm:pt>
    <dgm:pt modelId="{3231D38F-99D5-4A58-8850-BB5A75C8B573}" type="pres">
      <dgm:prSet presAssocID="{63FE62A5-8105-4C1A-A162-E449E6F2E9DA}" presName="childText" presStyleLbl="conFgAcc1" presStyleIdx="2" presStyleCnt="4">
        <dgm:presLayoutVars>
          <dgm:bulletEnabled val="1"/>
        </dgm:presLayoutVars>
      </dgm:prSet>
      <dgm:spPr/>
    </dgm:pt>
    <dgm:pt modelId="{23769A49-50A3-4040-B3D7-62086737D791}" type="pres">
      <dgm:prSet presAssocID="{85067441-18E4-453F-95BD-08EADBFF9BAF}" presName="spaceBetweenRectangles" presStyleCnt="0"/>
      <dgm:spPr/>
    </dgm:pt>
    <dgm:pt modelId="{7D973F6E-289E-4FCC-9D58-60174542EB6F}" type="pres">
      <dgm:prSet presAssocID="{F10D0800-409E-4141-8666-9D68C60AD7C7}" presName="parentLin" presStyleCnt="0"/>
      <dgm:spPr/>
    </dgm:pt>
    <dgm:pt modelId="{F442C564-85A3-4714-B490-861CDEFD42E1}" type="pres">
      <dgm:prSet presAssocID="{F10D0800-409E-4141-8666-9D68C60AD7C7}" presName="parentLeftMargin" presStyleLbl="node1" presStyleIdx="2" presStyleCnt="4"/>
      <dgm:spPr/>
    </dgm:pt>
    <dgm:pt modelId="{4E015B98-D9C6-4626-B698-ED0E99192411}" type="pres">
      <dgm:prSet presAssocID="{F10D0800-409E-4141-8666-9D68C60AD7C7}" presName="parentText" presStyleLbl="node1" presStyleIdx="3" presStyleCnt="4">
        <dgm:presLayoutVars>
          <dgm:chMax val="0"/>
          <dgm:bulletEnabled val="1"/>
        </dgm:presLayoutVars>
      </dgm:prSet>
      <dgm:spPr/>
    </dgm:pt>
    <dgm:pt modelId="{6E6A0971-4F3A-4450-8823-EAD1AC41381C}" type="pres">
      <dgm:prSet presAssocID="{F10D0800-409E-4141-8666-9D68C60AD7C7}" presName="negativeSpace" presStyleCnt="0"/>
      <dgm:spPr/>
    </dgm:pt>
    <dgm:pt modelId="{C73EDAC5-994D-42DB-94A8-65A06FA4450C}" type="pres">
      <dgm:prSet presAssocID="{F10D0800-409E-4141-8666-9D68C60AD7C7}" presName="childText" presStyleLbl="conFgAcc1" presStyleIdx="3" presStyleCnt="4">
        <dgm:presLayoutVars>
          <dgm:bulletEnabled val="1"/>
        </dgm:presLayoutVars>
      </dgm:prSet>
      <dgm:spPr/>
    </dgm:pt>
  </dgm:ptLst>
  <dgm:cxnLst>
    <dgm:cxn modelId="{23B3D100-47D0-455C-8159-DA294F10D0AE}" type="presOf" srcId="{DB5E19F5-AAAE-4E00-86A6-C480BB19C3AE}" destId="{92F50F53-434F-4B47-BEC5-EEE81D44104C}" srcOrd="0" destOrd="0" presId="urn:microsoft.com/office/officeart/2005/8/layout/list1"/>
    <dgm:cxn modelId="{EF04BE13-CE11-4479-9168-81A6CCCA2ED7}" type="presOf" srcId="{F10D0800-409E-4141-8666-9D68C60AD7C7}" destId="{F442C564-85A3-4714-B490-861CDEFD42E1}" srcOrd="0" destOrd="0" presId="urn:microsoft.com/office/officeart/2005/8/layout/list1"/>
    <dgm:cxn modelId="{D6792318-C000-4069-9860-F41499E8DF21}" type="presOf" srcId="{ADC58460-E01A-4C7A-B443-08B0E692F141}" destId="{D93A7EAB-20AF-4278-8C86-A1FEFE9B4437}" srcOrd="1" destOrd="0" presId="urn:microsoft.com/office/officeart/2005/8/layout/list1"/>
    <dgm:cxn modelId="{85D59539-EC38-46B9-8080-9195A2E9D1A6}" srcId="{75FBE549-6A8E-4BBA-93CB-4CDF54000F86}" destId="{ADC58460-E01A-4C7A-B443-08B0E692F141}" srcOrd="1" destOrd="0" parTransId="{AC496B98-9030-47E0-B8FE-B4CB3EA784DC}" sibTransId="{70312649-6CF3-449F-B3CB-3D441F83C52C}"/>
    <dgm:cxn modelId="{9A36845D-F4EC-46CD-AD10-F36FBCBA3B25}" srcId="{75FBE549-6A8E-4BBA-93CB-4CDF54000F86}" destId="{DB5E19F5-AAAE-4E00-86A6-C480BB19C3AE}" srcOrd="0" destOrd="0" parTransId="{47D10A17-0C05-43EC-B28E-144D9E0DF93F}" sibTransId="{D318B642-D4B7-4ED5-B14E-2CA182608F61}"/>
    <dgm:cxn modelId="{5611DB41-CBD6-45B1-B8FF-176627CD7F97}" srcId="{75FBE549-6A8E-4BBA-93CB-4CDF54000F86}" destId="{F10D0800-409E-4141-8666-9D68C60AD7C7}" srcOrd="3" destOrd="0" parTransId="{CDBE39E9-0F74-428C-82BA-A6EDC8D18819}" sibTransId="{37A55233-4BFD-4EEB-8EEC-4CB61B748626}"/>
    <dgm:cxn modelId="{F0165D4C-B9B7-4724-849A-ADFFC390C54C}" type="presOf" srcId="{ADC58460-E01A-4C7A-B443-08B0E692F141}" destId="{FCEAA1B5-AD4B-48AB-B315-447705A47B97}" srcOrd="0" destOrd="0" presId="urn:microsoft.com/office/officeart/2005/8/layout/list1"/>
    <dgm:cxn modelId="{00524870-A53D-4B80-A950-E3B1427D9CDD}" type="presOf" srcId="{75FBE549-6A8E-4BBA-93CB-4CDF54000F86}" destId="{44FACE64-C249-4A44-8338-FC83380C153B}" srcOrd="0" destOrd="0" presId="urn:microsoft.com/office/officeart/2005/8/layout/list1"/>
    <dgm:cxn modelId="{0C5DF27E-0850-42D5-931D-77C8CA73C85A}" type="presOf" srcId="{F10D0800-409E-4141-8666-9D68C60AD7C7}" destId="{4E015B98-D9C6-4626-B698-ED0E99192411}" srcOrd="1" destOrd="0" presId="urn:microsoft.com/office/officeart/2005/8/layout/list1"/>
    <dgm:cxn modelId="{AC34278B-CA35-4746-978D-272AAA812E43}" srcId="{75FBE549-6A8E-4BBA-93CB-4CDF54000F86}" destId="{63FE62A5-8105-4C1A-A162-E449E6F2E9DA}" srcOrd="2" destOrd="0" parTransId="{50828D47-97DB-4E82-8168-32B799AB3BDD}" sibTransId="{85067441-18E4-453F-95BD-08EADBFF9BAF}"/>
    <dgm:cxn modelId="{822E3DBD-60ED-4CF5-8C1F-FC0292D49BAA}" type="presOf" srcId="{63FE62A5-8105-4C1A-A162-E449E6F2E9DA}" destId="{BAD508CE-B576-4C37-B2D3-FAC0CAA6003B}" srcOrd="1" destOrd="0" presId="urn:microsoft.com/office/officeart/2005/8/layout/list1"/>
    <dgm:cxn modelId="{7116F8BF-D0CC-4E13-A2CD-4928AA7CCFC6}" type="presOf" srcId="{63FE62A5-8105-4C1A-A162-E449E6F2E9DA}" destId="{92F2349F-F717-4443-8013-48E9D26CBE81}" srcOrd="0" destOrd="0" presId="urn:microsoft.com/office/officeart/2005/8/layout/list1"/>
    <dgm:cxn modelId="{F04EB1FE-D68F-410B-AAC0-8646399C8D10}" type="presOf" srcId="{DB5E19F5-AAAE-4E00-86A6-C480BB19C3AE}" destId="{67DF5618-DAA7-4CC9-BC6E-FF5B3211CF5E}" srcOrd="1" destOrd="0" presId="urn:microsoft.com/office/officeart/2005/8/layout/list1"/>
    <dgm:cxn modelId="{77FED76F-D33D-490C-B13C-A2E916FF15B5}" type="presParOf" srcId="{44FACE64-C249-4A44-8338-FC83380C153B}" destId="{9D1857C7-FFB1-4372-95A7-DFC53BC307FE}" srcOrd="0" destOrd="0" presId="urn:microsoft.com/office/officeart/2005/8/layout/list1"/>
    <dgm:cxn modelId="{726AE989-C0AD-4B92-9F05-EF61EF080206}" type="presParOf" srcId="{9D1857C7-FFB1-4372-95A7-DFC53BC307FE}" destId="{92F50F53-434F-4B47-BEC5-EEE81D44104C}" srcOrd="0" destOrd="0" presId="urn:microsoft.com/office/officeart/2005/8/layout/list1"/>
    <dgm:cxn modelId="{D22B3F00-FB42-4E63-8E28-3708AE6901F6}" type="presParOf" srcId="{9D1857C7-FFB1-4372-95A7-DFC53BC307FE}" destId="{67DF5618-DAA7-4CC9-BC6E-FF5B3211CF5E}" srcOrd="1" destOrd="0" presId="urn:microsoft.com/office/officeart/2005/8/layout/list1"/>
    <dgm:cxn modelId="{640635CC-EAF5-46E6-B888-56B7B28E715A}" type="presParOf" srcId="{44FACE64-C249-4A44-8338-FC83380C153B}" destId="{3B62A1A9-17A7-4AF4-B107-3B03A2A4AE7C}" srcOrd="1" destOrd="0" presId="urn:microsoft.com/office/officeart/2005/8/layout/list1"/>
    <dgm:cxn modelId="{8D0FFCFD-E9C3-4F86-88F5-3279DEC802C0}" type="presParOf" srcId="{44FACE64-C249-4A44-8338-FC83380C153B}" destId="{3B5A1D15-DBF2-4389-A99F-E0D3C7E4E353}" srcOrd="2" destOrd="0" presId="urn:microsoft.com/office/officeart/2005/8/layout/list1"/>
    <dgm:cxn modelId="{D408BD55-573D-472C-842D-83B8B539CAAA}" type="presParOf" srcId="{44FACE64-C249-4A44-8338-FC83380C153B}" destId="{E222A5D4-3643-4615-AAFD-45DFF4C557AC}" srcOrd="3" destOrd="0" presId="urn:microsoft.com/office/officeart/2005/8/layout/list1"/>
    <dgm:cxn modelId="{342A8E94-1D8C-4134-871A-D7AA9C47DC33}" type="presParOf" srcId="{44FACE64-C249-4A44-8338-FC83380C153B}" destId="{412BAAB7-3B29-4110-AC82-6235C234549C}" srcOrd="4" destOrd="0" presId="urn:microsoft.com/office/officeart/2005/8/layout/list1"/>
    <dgm:cxn modelId="{9FA30BAD-325F-47BD-B56F-A40D87B3E126}" type="presParOf" srcId="{412BAAB7-3B29-4110-AC82-6235C234549C}" destId="{FCEAA1B5-AD4B-48AB-B315-447705A47B97}" srcOrd="0" destOrd="0" presId="urn:microsoft.com/office/officeart/2005/8/layout/list1"/>
    <dgm:cxn modelId="{7107477B-753D-4FF8-9F05-96F1DE6ED945}" type="presParOf" srcId="{412BAAB7-3B29-4110-AC82-6235C234549C}" destId="{D93A7EAB-20AF-4278-8C86-A1FEFE9B4437}" srcOrd="1" destOrd="0" presId="urn:microsoft.com/office/officeart/2005/8/layout/list1"/>
    <dgm:cxn modelId="{02115798-B3BE-437F-BFB1-4B8A7E080387}" type="presParOf" srcId="{44FACE64-C249-4A44-8338-FC83380C153B}" destId="{920E5705-F190-410C-A42F-117EA72D836D}" srcOrd="5" destOrd="0" presId="urn:microsoft.com/office/officeart/2005/8/layout/list1"/>
    <dgm:cxn modelId="{1A6DBB24-F6AF-497C-89C1-8CCFDD262D37}" type="presParOf" srcId="{44FACE64-C249-4A44-8338-FC83380C153B}" destId="{AB77F77B-59B1-46C7-AE17-12AE85F346EE}" srcOrd="6" destOrd="0" presId="urn:microsoft.com/office/officeart/2005/8/layout/list1"/>
    <dgm:cxn modelId="{3B4E0BD4-2BF4-4508-997F-22B094CA55AD}" type="presParOf" srcId="{44FACE64-C249-4A44-8338-FC83380C153B}" destId="{2B64A982-601D-475A-8CDB-7DD71CA820F6}" srcOrd="7" destOrd="0" presId="urn:microsoft.com/office/officeart/2005/8/layout/list1"/>
    <dgm:cxn modelId="{8B7CBA64-7C36-498E-8C27-A4C34C099E70}" type="presParOf" srcId="{44FACE64-C249-4A44-8338-FC83380C153B}" destId="{CE9745A6-24F3-4CA4-9650-65C530CD9692}" srcOrd="8" destOrd="0" presId="urn:microsoft.com/office/officeart/2005/8/layout/list1"/>
    <dgm:cxn modelId="{C8EFD4B8-71A9-48CF-80CF-0DC45B0CF076}" type="presParOf" srcId="{CE9745A6-24F3-4CA4-9650-65C530CD9692}" destId="{92F2349F-F717-4443-8013-48E9D26CBE81}" srcOrd="0" destOrd="0" presId="urn:microsoft.com/office/officeart/2005/8/layout/list1"/>
    <dgm:cxn modelId="{4879BD34-AC96-4C16-A3C9-A64CE2A2C9BC}" type="presParOf" srcId="{CE9745A6-24F3-4CA4-9650-65C530CD9692}" destId="{BAD508CE-B576-4C37-B2D3-FAC0CAA6003B}" srcOrd="1" destOrd="0" presId="urn:microsoft.com/office/officeart/2005/8/layout/list1"/>
    <dgm:cxn modelId="{9A65A5C8-0D61-4083-B4B6-2DC2DDEB63F8}" type="presParOf" srcId="{44FACE64-C249-4A44-8338-FC83380C153B}" destId="{58B97E36-0C93-4E81-BE2B-EFE5204994E1}" srcOrd="9" destOrd="0" presId="urn:microsoft.com/office/officeart/2005/8/layout/list1"/>
    <dgm:cxn modelId="{11DFD371-AA15-475B-95B4-FC8AB8984F9B}" type="presParOf" srcId="{44FACE64-C249-4A44-8338-FC83380C153B}" destId="{3231D38F-99D5-4A58-8850-BB5A75C8B573}" srcOrd="10" destOrd="0" presId="urn:microsoft.com/office/officeart/2005/8/layout/list1"/>
    <dgm:cxn modelId="{5191CC77-9667-4820-B208-8436A67ED32F}" type="presParOf" srcId="{44FACE64-C249-4A44-8338-FC83380C153B}" destId="{23769A49-50A3-4040-B3D7-62086737D791}" srcOrd="11" destOrd="0" presId="urn:microsoft.com/office/officeart/2005/8/layout/list1"/>
    <dgm:cxn modelId="{FFEF0CE7-69B8-4A3F-9D09-08E3DF0B2D91}" type="presParOf" srcId="{44FACE64-C249-4A44-8338-FC83380C153B}" destId="{7D973F6E-289E-4FCC-9D58-60174542EB6F}" srcOrd="12" destOrd="0" presId="urn:microsoft.com/office/officeart/2005/8/layout/list1"/>
    <dgm:cxn modelId="{C3AC874B-6716-47A5-8841-7E484F30D0AF}" type="presParOf" srcId="{7D973F6E-289E-4FCC-9D58-60174542EB6F}" destId="{F442C564-85A3-4714-B490-861CDEFD42E1}" srcOrd="0" destOrd="0" presId="urn:microsoft.com/office/officeart/2005/8/layout/list1"/>
    <dgm:cxn modelId="{6E66CF65-3E98-46DF-9FEB-68F68C64BA50}" type="presParOf" srcId="{7D973F6E-289E-4FCC-9D58-60174542EB6F}" destId="{4E015B98-D9C6-4626-B698-ED0E99192411}" srcOrd="1" destOrd="0" presId="urn:microsoft.com/office/officeart/2005/8/layout/list1"/>
    <dgm:cxn modelId="{66114717-F9A1-4966-9F6F-E2EC8590E291}" type="presParOf" srcId="{44FACE64-C249-4A44-8338-FC83380C153B}" destId="{6E6A0971-4F3A-4450-8823-EAD1AC41381C}" srcOrd="13" destOrd="0" presId="urn:microsoft.com/office/officeart/2005/8/layout/list1"/>
    <dgm:cxn modelId="{10ADF17D-D733-410A-A4B7-F1807D836C7A}" type="presParOf" srcId="{44FACE64-C249-4A44-8338-FC83380C153B}" destId="{C73EDAC5-994D-42DB-94A8-65A06FA4450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FBE549-6A8E-4BBA-93CB-4CDF54000F86}"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DB5E19F5-AAAE-4E00-86A6-C480BB19C3AE}">
      <dgm:prSet phldrT="[Texte]" custT="1"/>
      <dgm:spPr/>
      <dgm:t>
        <a:bodyPr/>
        <a:lstStyle/>
        <a:p>
          <a:r>
            <a:rPr lang="en-US" sz="1100" dirty="0"/>
            <a:t>Write small changes</a:t>
          </a:r>
        </a:p>
      </dgm:t>
    </dgm:pt>
    <dgm:pt modelId="{47D10A17-0C05-43EC-B28E-144D9E0DF93F}" type="parTrans" cxnId="{9A36845D-F4EC-46CD-AD10-F36FBCBA3B25}">
      <dgm:prSet/>
      <dgm:spPr/>
      <dgm:t>
        <a:bodyPr/>
        <a:lstStyle/>
        <a:p>
          <a:endParaRPr lang="en-US" sz="1100"/>
        </a:p>
      </dgm:t>
    </dgm:pt>
    <dgm:pt modelId="{D318B642-D4B7-4ED5-B14E-2CA182608F61}" type="sibTrans" cxnId="{9A36845D-F4EC-46CD-AD10-F36FBCBA3B25}">
      <dgm:prSet/>
      <dgm:spPr/>
      <dgm:t>
        <a:bodyPr/>
        <a:lstStyle/>
        <a:p>
          <a:endParaRPr lang="en-US" sz="1100"/>
        </a:p>
      </dgm:t>
    </dgm:pt>
    <dgm:pt modelId="{63FE62A5-8105-4C1A-A162-E449E6F2E9DA}">
      <dgm:prSet phldrT="[Texte]" custT="1"/>
      <dgm:spPr/>
      <dgm:t>
        <a:bodyPr/>
        <a:lstStyle/>
        <a:p>
          <a:r>
            <a:rPr lang="en-US" sz="1100" noProof="0" dirty="0"/>
            <a:t>Keep reviewers to a minimum</a:t>
          </a:r>
        </a:p>
      </dgm:t>
    </dgm:pt>
    <dgm:pt modelId="{50828D47-97DB-4E82-8168-32B799AB3BDD}" type="parTrans" cxnId="{AC34278B-CA35-4746-978D-272AAA812E43}">
      <dgm:prSet/>
      <dgm:spPr/>
      <dgm:t>
        <a:bodyPr/>
        <a:lstStyle/>
        <a:p>
          <a:endParaRPr lang="en-US" sz="1100"/>
        </a:p>
      </dgm:t>
    </dgm:pt>
    <dgm:pt modelId="{85067441-18E4-453F-95BD-08EADBFF9BAF}" type="sibTrans" cxnId="{AC34278B-CA35-4746-978D-272AAA812E43}">
      <dgm:prSet/>
      <dgm:spPr/>
      <dgm:t>
        <a:bodyPr/>
        <a:lstStyle/>
        <a:p>
          <a:endParaRPr lang="en-US" sz="1100"/>
        </a:p>
      </dgm:t>
    </dgm:pt>
    <dgm:pt modelId="{ADC58460-E01A-4C7A-B443-08B0E692F141}">
      <dgm:prSet phldrT="[Texte]" custT="1"/>
      <dgm:spPr/>
      <dgm:t>
        <a:bodyPr/>
        <a:lstStyle/>
        <a:p>
          <a:r>
            <a:rPr lang="en-US" sz="1100" noProof="0" dirty="0"/>
            <a:t>Write good change descriptions</a:t>
          </a:r>
          <a:endParaRPr lang="en-US" sz="1100" dirty="0"/>
        </a:p>
      </dgm:t>
    </dgm:pt>
    <dgm:pt modelId="{AC496B98-9030-47E0-B8FE-B4CB3EA784DC}" type="parTrans" cxnId="{85D59539-EC38-46B9-8080-9195A2E9D1A6}">
      <dgm:prSet/>
      <dgm:spPr/>
      <dgm:t>
        <a:bodyPr/>
        <a:lstStyle/>
        <a:p>
          <a:endParaRPr lang="en-US" sz="1100"/>
        </a:p>
      </dgm:t>
    </dgm:pt>
    <dgm:pt modelId="{70312649-6CF3-449F-B3CB-3D441F83C52C}" type="sibTrans" cxnId="{85D59539-EC38-46B9-8080-9195A2E9D1A6}">
      <dgm:prSet/>
      <dgm:spPr/>
      <dgm:t>
        <a:bodyPr/>
        <a:lstStyle/>
        <a:p>
          <a:endParaRPr lang="en-US" sz="1100"/>
        </a:p>
      </dgm:t>
    </dgm:pt>
    <dgm:pt modelId="{F10D0800-409E-4141-8666-9D68C60AD7C7}">
      <dgm:prSet phldrT="[Texte]" custT="1"/>
      <dgm:spPr/>
      <dgm:t>
        <a:bodyPr/>
        <a:lstStyle/>
        <a:p>
          <a:r>
            <a:rPr lang="en-US" sz="1100" noProof="0" dirty="0"/>
            <a:t>Automate where possible</a:t>
          </a:r>
        </a:p>
      </dgm:t>
    </dgm:pt>
    <dgm:pt modelId="{CDBE39E9-0F74-428C-82BA-A6EDC8D18819}" type="parTrans" cxnId="{5611DB41-CBD6-45B1-B8FF-176627CD7F97}">
      <dgm:prSet/>
      <dgm:spPr/>
      <dgm:t>
        <a:bodyPr/>
        <a:lstStyle/>
        <a:p>
          <a:endParaRPr lang="en-US"/>
        </a:p>
      </dgm:t>
    </dgm:pt>
    <dgm:pt modelId="{37A55233-4BFD-4EEB-8EEC-4CB61B748626}" type="sibTrans" cxnId="{5611DB41-CBD6-45B1-B8FF-176627CD7F97}">
      <dgm:prSet/>
      <dgm:spPr/>
      <dgm:t>
        <a:bodyPr/>
        <a:lstStyle/>
        <a:p>
          <a:endParaRPr lang="en-US"/>
        </a:p>
      </dgm:t>
    </dgm:pt>
    <dgm:pt modelId="{44FACE64-C249-4A44-8338-FC83380C153B}" type="pres">
      <dgm:prSet presAssocID="{75FBE549-6A8E-4BBA-93CB-4CDF54000F86}" presName="linear" presStyleCnt="0">
        <dgm:presLayoutVars>
          <dgm:dir/>
          <dgm:animLvl val="lvl"/>
          <dgm:resizeHandles val="exact"/>
        </dgm:presLayoutVars>
      </dgm:prSet>
      <dgm:spPr/>
    </dgm:pt>
    <dgm:pt modelId="{9D1857C7-FFB1-4372-95A7-DFC53BC307FE}" type="pres">
      <dgm:prSet presAssocID="{DB5E19F5-AAAE-4E00-86A6-C480BB19C3AE}" presName="parentLin" presStyleCnt="0"/>
      <dgm:spPr/>
    </dgm:pt>
    <dgm:pt modelId="{92F50F53-434F-4B47-BEC5-EEE81D44104C}" type="pres">
      <dgm:prSet presAssocID="{DB5E19F5-AAAE-4E00-86A6-C480BB19C3AE}" presName="parentLeftMargin" presStyleLbl="node1" presStyleIdx="0" presStyleCnt="4"/>
      <dgm:spPr/>
    </dgm:pt>
    <dgm:pt modelId="{67DF5618-DAA7-4CC9-BC6E-FF5B3211CF5E}" type="pres">
      <dgm:prSet presAssocID="{DB5E19F5-AAAE-4E00-86A6-C480BB19C3AE}" presName="parentText" presStyleLbl="node1" presStyleIdx="0" presStyleCnt="4">
        <dgm:presLayoutVars>
          <dgm:chMax val="0"/>
          <dgm:bulletEnabled val="1"/>
        </dgm:presLayoutVars>
      </dgm:prSet>
      <dgm:spPr/>
    </dgm:pt>
    <dgm:pt modelId="{3B62A1A9-17A7-4AF4-B107-3B03A2A4AE7C}" type="pres">
      <dgm:prSet presAssocID="{DB5E19F5-AAAE-4E00-86A6-C480BB19C3AE}" presName="negativeSpace" presStyleCnt="0"/>
      <dgm:spPr/>
    </dgm:pt>
    <dgm:pt modelId="{3B5A1D15-DBF2-4389-A99F-E0D3C7E4E353}" type="pres">
      <dgm:prSet presAssocID="{DB5E19F5-AAAE-4E00-86A6-C480BB19C3AE}" presName="childText" presStyleLbl="conFgAcc1" presStyleIdx="0" presStyleCnt="4">
        <dgm:presLayoutVars>
          <dgm:bulletEnabled val="1"/>
        </dgm:presLayoutVars>
      </dgm:prSet>
      <dgm:spPr/>
    </dgm:pt>
    <dgm:pt modelId="{E222A5D4-3643-4615-AAFD-45DFF4C557AC}" type="pres">
      <dgm:prSet presAssocID="{D318B642-D4B7-4ED5-B14E-2CA182608F61}" presName="spaceBetweenRectangles" presStyleCnt="0"/>
      <dgm:spPr/>
    </dgm:pt>
    <dgm:pt modelId="{412BAAB7-3B29-4110-AC82-6235C234549C}" type="pres">
      <dgm:prSet presAssocID="{ADC58460-E01A-4C7A-B443-08B0E692F141}" presName="parentLin" presStyleCnt="0"/>
      <dgm:spPr/>
    </dgm:pt>
    <dgm:pt modelId="{FCEAA1B5-AD4B-48AB-B315-447705A47B97}" type="pres">
      <dgm:prSet presAssocID="{ADC58460-E01A-4C7A-B443-08B0E692F141}" presName="parentLeftMargin" presStyleLbl="node1" presStyleIdx="0" presStyleCnt="4"/>
      <dgm:spPr/>
    </dgm:pt>
    <dgm:pt modelId="{D93A7EAB-20AF-4278-8C86-A1FEFE9B4437}" type="pres">
      <dgm:prSet presAssocID="{ADC58460-E01A-4C7A-B443-08B0E692F141}" presName="parentText" presStyleLbl="node1" presStyleIdx="1" presStyleCnt="4">
        <dgm:presLayoutVars>
          <dgm:chMax val="0"/>
          <dgm:bulletEnabled val="1"/>
        </dgm:presLayoutVars>
      </dgm:prSet>
      <dgm:spPr/>
    </dgm:pt>
    <dgm:pt modelId="{920E5705-F190-410C-A42F-117EA72D836D}" type="pres">
      <dgm:prSet presAssocID="{ADC58460-E01A-4C7A-B443-08B0E692F141}" presName="negativeSpace" presStyleCnt="0"/>
      <dgm:spPr/>
    </dgm:pt>
    <dgm:pt modelId="{AB77F77B-59B1-46C7-AE17-12AE85F346EE}" type="pres">
      <dgm:prSet presAssocID="{ADC58460-E01A-4C7A-B443-08B0E692F141}" presName="childText" presStyleLbl="conFgAcc1" presStyleIdx="1" presStyleCnt="4">
        <dgm:presLayoutVars>
          <dgm:bulletEnabled val="1"/>
        </dgm:presLayoutVars>
      </dgm:prSet>
      <dgm:spPr/>
    </dgm:pt>
    <dgm:pt modelId="{2B64A982-601D-475A-8CDB-7DD71CA820F6}" type="pres">
      <dgm:prSet presAssocID="{70312649-6CF3-449F-B3CB-3D441F83C52C}" presName="spaceBetweenRectangles" presStyleCnt="0"/>
      <dgm:spPr/>
    </dgm:pt>
    <dgm:pt modelId="{CE9745A6-24F3-4CA4-9650-65C530CD9692}" type="pres">
      <dgm:prSet presAssocID="{63FE62A5-8105-4C1A-A162-E449E6F2E9DA}" presName="parentLin" presStyleCnt="0"/>
      <dgm:spPr/>
    </dgm:pt>
    <dgm:pt modelId="{92F2349F-F717-4443-8013-48E9D26CBE81}" type="pres">
      <dgm:prSet presAssocID="{63FE62A5-8105-4C1A-A162-E449E6F2E9DA}" presName="parentLeftMargin" presStyleLbl="node1" presStyleIdx="1" presStyleCnt="4"/>
      <dgm:spPr/>
    </dgm:pt>
    <dgm:pt modelId="{BAD508CE-B576-4C37-B2D3-FAC0CAA6003B}" type="pres">
      <dgm:prSet presAssocID="{63FE62A5-8105-4C1A-A162-E449E6F2E9DA}" presName="parentText" presStyleLbl="node1" presStyleIdx="2" presStyleCnt="4">
        <dgm:presLayoutVars>
          <dgm:chMax val="0"/>
          <dgm:bulletEnabled val="1"/>
        </dgm:presLayoutVars>
      </dgm:prSet>
      <dgm:spPr/>
    </dgm:pt>
    <dgm:pt modelId="{58B97E36-0C93-4E81-BE2B-EFE5204994E1}" type="pres">
      <dgm:prSet presAssocID="{63FE62A5-8105-4C1A-A162-E449E6F2E9DA}" presName="negativeSpace" presStyleCnt="0"/>
      <dgm:spPr/>
    </dgm:pt>
    <dgm:pt modelId="{3231D38F-99D5-4A58-8850-BB5A75C8B573}" type="pres">
      <dgm:prSet presAssocID="{63FE62A5-8105-4C1A-A162-E449E6F2E9DA}" presName="childText" presStyleLbl="conFgAcc1" presStyleIdx="2" presStyleCnt="4">
        <dgm:presLayoutVars>
          <dgm:bulletEnabled val="1"/>
        </dgm:presLayoutVars>
      </dgm:prSet>
      <dgm:spPr/>
    </dgm:pt>
    <dgm:pt modelId="{23769A49-50A3-4040-B3D7-62086737D791}" type="pres">
      <dgm:prSet presAssocID="{85067441-18E4-453F-95BD-08EADBFF9BAF}" presName="spaceBetweenRectangles" presStyleCnt="0"/>
      <dgm:spPr/>
    </dgm:pt>
    <dgm:pt modelId="{7D973F6E-289E-4FCC-9D58-60174542EB6F}" type="pres">
      <dgm:prSet presAssocID="{F10D0800-409E-4141-8666-9D68C60AD7C7}" presName="parentLin" presStyleCnt="0"/>
      <dgm:spPr/>
    </dgm:pt>
    <dgm:pt modelId="{F442C564-85A3-4714-B490-861CDEFD42E1}" type="pres">
      <dgm:prSet presAssocID="{F10D0800-409E-4141-8666-9D68C60AD7C7}" presName="parentLeftMargin" presStyleLbl="node1" presStyleIdx="2" presStyleCnt="4"/>
      <dgm:spPr/>
    </dgm:pt>
    <dgm:pt modelId="{4E015B98-D9C6-4626-B698-ED0E99192411}" type="pres">
      <dgm:prSet presAssocID="{F10D0800-409E-4141-8666-9D68C60AD7C7}" presName="parentText" presStyleLbl="node1" presStyleIdx="3" presStyleCnt="4">
        <dgm:presLayoutVars>
          <dgm:chMax val="0"/>
          <dgm:bulletEnabled val="1"/>
        </dgm:presLayoutVars>
      </dgm:prSet>
      <dgm:spPr/>
    </dgm:pt>
    <dgm:pt modelId="{6E6A0971-4F3A-4450-8823-EAD1AC41381C}" type="pres">
      <dgm:prSet presAssocID="{F10D0800-409E-4141-8666-9D68C60AD7C7}" presName="negativeSpace" presStyleCnt="0"/>
      <dgm:spPr/>
    </dgm:pt>
    <dgm:pt modelId="{C73EDAC5-994D-42DB-94A8-65A06FA4450C}" type="pres">
      <dgm:prSet presAssocID="{F10D0800-409E-4141-8666-9D68C60AD7C7}" presName="childText" presStyleLbl="conFgAcc1" presStyleIdx="3" presStyleCnt="4">
        <dgm:presLayoutVars>
          <dgm:bulletEnabled val="1"/>
        </dgm:presLayoutVars>
      </dgm:prSet>
      <dgm:spPr/>
    </dgm:pt>
  </dgm:ptLst>
  <dgm:cxnLst>
    <dgm:cxn modelId="{23B3D100-47D0-455C-8159-DA294F10D0AE}" type="presOf" srcId="{DB5E19F5-AAAE-4E00-86A6-C480BB19C3AE}" destId="{92F50F53-434F-4B47-BEC5-EEE81D44104C}" srcOrd="0" destOrd="0" presId="urn:microsoft.com/office/officeart/2005/8/layout/list1"/>
    <dgm:cxn modelId="{EF04BE13-CE11-4479-9168-81A6CCCA2ED7}" type="presOf" srcId="{F10D0800-409E-4141-8666-9D68C60AD7C7}" destId="{F442C564-85A3-4714-B490-861CDEFD42E1}" srcOrd="0" destOrd="0" presId="urn:microsoft.com/office/officeart/2005/8/layout/list1"/>
    <dgm:cxn modelId="{D6792318-C000-4069-9860-F41499E8DF21}" type="presOf" srcId="{ADC58460-E01A-4C7A-B443-08B0E692F141}" destId="{D93A7EAB-20AF-4278-8C86-A1FEFE9B4437}" srcOrd="1" destOrd="0" presId="urn:microsoft.com/office/officeart/2005/8/layout/list1"/>
    <dgm:cxn modelId="{85D59539-EC38-46B9-8080-9195A2E9D1A6}" srcId="{75FBE549-6A8E-4BBA-93CB-4CDF54000F86}" destId="{ADC58460-E01A-4C7A-B443-08B0E692F141}" srcOrd="1" destOrd="0" parTransId="{AC496B98-9030-47E0-B8FE-B4CB3EA784DC}" sibTransId="{70312649-6CF3-449F-B3CB-3D441F83C52C}"/>
    <dgm:cxn modelId="{9A36845D-F4EC-46CD-AD10-F36FBCBA3B25}" srcId="{75FBE549-6A8E-4BBA-93CB-4CDF54000F86}" destId="{DB5E19F5-AAAE-4E00-86A6-C480BB19C3AE}" srcOrd="0" destOrd="0" parTransId="{47D10A17-0C05-43EC-B28E-144D9E0DF93F}" sibTransId="{D318B642-D4B7-4ED5-B14E-2CA182608F61}"/>
    <dgm:cxn modelId="{5611DB41-CBD6-45B1-B8FF-176627CD7F97}" srcId="{75FBE549-6A8E-4BBA-93CB-4CDF54000F86}" destId="{F10D0800-409E-4141-8666-9D68C60AD7C7}" srcOrd="3" destOrd="0" parTransId="{CDBE39E9-0F74-428C-82BA-A6EDC8D18819}" sibTransId="{37A55233-4BFD-4EEB-8EEC-4CB61B748626}"/>
    <dgm:cxn modelId="{F0165D4C-B9B7-4724-849A-ADFFC390C54C}" type="presOf" srcId="{ADC58460-E01A-4C7A-B443-08B0E692F141}" destId="{FCEAA1B5-AD4B-48AB-B315-447705A47B97}" srcOrd="0" destOrd="0" presId="urn:microsoft.com/office/officeart/2005/8/layout/list1"/>
    <dgm:cxn modelId="{00524870-A53D-4B80-A950-E3B1427D9CDD}" type="presOf" srcId="{75FBE549-6A8E-4BBA-93CB-4CDF54000F86}" destId="{44FACE64-C249-4A44-8338-FC83380C153B}" srcOrd="0" destOrd="0" presId="urn:microsoft.com/office/officeart/2005/8/layout/list1"/>
    <dgm:cxn modelId="{0C5DF27E-0850-42D5-931D-77C8CA73C85A}" type="presOf" srcId="{F10D0800-409E-4141-8666-9D68C60AD7C7}" destId="{4E015B98-D9C6-4626-B698-ED0E99192411}" srcOrd="1" destOrd="0" presId="urn:microsoft.com/office/officeart/2005/8/layout/list1"/>
    <dgm:cxn modelId="{AC34278B-CA35-4746-978D-272AAA812E43}" srcId="{75FBE549-6A8E-4BBA-93CB-4CDF54000F86}" destId="{63FE62A5-8105-4C1A-A162-E449E6F2E9DA}" srcOrd="2" destOrd="0" parTransId="{50828D47-97DB-4E82-8168-32B799AB3BDD}" sibTransId="{85067441-18E4-453F-95BD-08EADBFF9BAF}"/>
    <dgm:cxn modelId="{822E3DBD-60ED-4CF5-8C1F-FC0292D49BAA}" type="presOf" srcId="{63FE62A5-8105-4C1A-A162-E449E6F2E9DA}" destId="{BAD508CE-B576-4C37-B2D3-FAC0CAA6003B}" srcOrd="1" destOrd="0" presId="urn:microsoft.com/office/officeart/2005/8/layout/list1"/>
    <dgm:cxn modelId="{7116F8BF-D0CC-4E13-A2CD-4928AA7CCFC6}" type="presOf" srcId="{63FE62A5-8105-4C1A-A162-E449E6F2E9DA}" destId="{92F2349F-F717-4443-8013-48E9D26CBE81}" srcOrd="0" destOrd="0" presId="urn:microsoft.com/office/officeart/2005/8/layout/list1"/>
    <dgm:cxn modelId="{F04EB1FE-D68F-410B-AAC0-8646399C8D10}" type="presOf" srcId="{DB5E19F5-AAAE-4E00-86A6-C480BB19C3AE}" destId="{67DF5618-DAA7-4CC9-BC6E-FF5B3211CF5E}" srcOrd="1" destOrd="0" presId="urn:microsoft.com/office/officeart/2005/8/layout/list1"/>
    <dgm:cxn modelId="{77FED76F-D33D-490C-B13C-A2E916FF15B5}" type="presParOf" srcId="{44FACE64-C249-4A44-8338-FC83380C153B}" destId="{9D1857C7-FFB1-4372-95A7-DFC53BC307FE}" srcOrd="0" destOrd="0" presId="urn:microsoft.com/office/officeart/2005/8/layout/list1"/>
    <dgm:cxn modelId="{726AE989-C0AD-4B92-9F05-EF61EF080206}" type="presParOf" srcId="{9D1857C7-FFB1-4372-95A7-DFC53BC307FE}" destId="{92F50F53-434F-4B47-BEC5-EEE81D44104C}" srcOrd="0" destOrd="0" presId="urn:microsoft.com/office/officeart/2005/8/layout/list1"/>
    <dgm:cxn modelId="{D22B3F00-FB42-4E63-8E28-3708AE6901F6}" type="presParOf" srcId="{9D1857C7-FFB1-4372-95A7-DFC53BC307FE}" destId="{67DF5618-DAA7-4CC9-BC6E-FF5B3211CF5E}" srcOrd="1" destOrd="0" presId="urn:microsoft.com/office/officeart/2005/8/layout/list1"/>
    <dgm:cxn modelId="{640635CC-EAF5-46E6-B888-56B7B28E715A}" type="presParOf" srcId="{44FACE64-C249-4A44-8338-FC83380C153B}" destId="{3B62A1A9-17A7-4AF4-B107-3B03A2A4AE7C}" srcOrd="1" destOrd="0" presId="urn:microsoft.com/office/officeart/2005/8/layout/list1"/>
    <dgm:cxn modelId="{8D0FFCFD-E9C3-4F86-88F5-3279DEC802C0}" type="presParOf" srcId="{44FACE64-C249-4A44-8338-FC83380C153B}" destId="{3B5A1D15-DBF2-4389-A99F-E0D3C7E4E353}" srcOrd="2" destOrd="0" presId="urn:microsoft.com/office/officeart/2005/8/layout/list1"/>
    <dgm:cxn modelId="{D408BD55-573D-472C-842D-83B8B539CAAA}" type="presParOf" srcId="{44FACE64-C249-4A44-8338-FC83380C153B}" destId="{E222A5D4-3643-4615-AAFD-45DFF4C557AC}" srcOrd="3" destOrd="0" presId="urn:microsoft.com/office/officeart/2005/8/layout/list1"/>
    <dgm:cxn modelId="{342A8E94-1D8C-4134-871A-D7AA9C47DC33}" type="presParOf" srcId="{44FACE64-C249-4A44-8338-FC83380C153B}" destId="{412BAAB7-3B29-4110-AC82-6235C234549C}" srcOrd="4" destOrd="0" presId="urn:microsoft.com/office/officeart/2005/8/layout/list1"/>
    <dgm:cxn modelId="{9FA30BAD-325F-47BD-B56F-A40D87B3E126}" type="presParOf" srcId="{412BAAB7-3B29-4110-AC82-6235C234549C}" destId="{FCEAA1B5-AD4B-48AB-B315-447705A47B97}" srcOrd="0" destOrd="0" presId="urn:microsoft.com/office/officeart/2005/8/layout/list1"/>
    <dgm:cxn modelId="{7107477B-753D-4FF8-9F05-96F1DE6ED945}" type="presParOf" srcId="{412BAAB7-3B29-4110-AC82-6235C234549C}" destId="{D93A7EAB-20AF-4278-8C86-A1FEFE9B4437}" srcOrd="1" destOrd="0" presId="urn:microsoft.com/office/officeart/2005/8/layout/list1"/>
    <dgm:cxn modelId="{02115798-B3BE-437F-BFB1-4B8A7E080387}" type="presParOf" srcId="{44FACE64-C249-4A44-8338-FC83380C153B}" destId="{920E5705-F190-410C-A42F-117EA72D836D}" srcOrd="5" destOrd="0" presId="urn:microsoft.com/office/officeart/2005/8/layout/list1"/>
    <dgm:cxn modelId="{1A6DBB24-F6AF-497C-89C1-8CCFDD262D37}" type="presParOf" srcId="{44FACE64-C249-4A44-8338-FC83380C153B}" destId="{AB77F77B-59B1-46C7-AE17-12AE85F346EE}" srcOrd="6" destOrd="0" presId="urn:microsoft.com/office/officeart/2005/8/layout/list1"/>
    <dgm:cxn modelId="{3B4E0BD4-2BF4-4508-997F-22B094CA55AD}" type="presParOf" srcId="{44FACE64-C249-4A44-8338-FC83380C153B}" destId="{2B64A982-601D-475A-8CDB-7DD71CA820F6}" srcOrd="7" destOrd="0" presId="urn:microsoft.com/office/officeart/2005/8/layout/list1"/>
    <dgm:cxn modelId="{8B7CBA64-7C36-498E-8C27-A4C34C099E70}" type="presParOf" srcId="{44FACE64-C249-4A44-8338-FC83380C153B}" destId="{CE9745A6-24F3-4CA4-9650-65C530CD9692}" srcOrd="8" destOrd="0" presId="urn:microsoft.com/office/officeart/2005/8/layout/list1"/>
    <dgm:cxn modelId="{C8EFD4B8-71A9-48CF-80CF-0DC45B0CF076}" type="presParOf" srcId="{CE9745A6-24F3-4CA4-9650-65C530CD9692}" destId="{92F2349F-F717-4443-8013-48E9D26CBE81}" srcOrd="0" destOrd="0" presId="urn:microsoft.com/office/officeart/2005/8/layout/list1"/>
    <dgm:cxn modelId="{4879BD34-AC96-4C16-A3C9-A64CE2A2C9BC}" type="presParOf" srcId="{CE9745A6-24F3-4CA4-9650-65C530CD9692}" destId="{BAD508CE-B576-4C37-B2D3-FAC0CAA6003B}" srcOrd="1" destOrd="0" presId="urn:microsoft.com/office/officeart/2005/8/layout/list1"/>
    <dgm:cxn modelId="{9A65A5C8-0D61-4083-B4B6-2DC2DDEB63F8}" type="presParOf" srcId="{44FACE64-C249-4A44-8338-FC83380C153B}" destId="{58B97E36-0C93-4E81-BE2B-EFE5204994E1}" srcOrd="9" destOrd="0" presId="urn:microsoft.com/office/officeart/2005/8/layout/list1"/>
    <dgm:cxn modelId="{11DFD371-AA15-475B-95B4-FC8AB8984F9B}" type="presParOf" srcId="{44FACE64-C249-4A44-8338-FC83380C153B}" destId="{3231D38F-99D5-4A58-8850-BB5A75C8B573}" srcOrd="10" destOrd="0" presId="urn:microsoft.com/office/officeart/2005/8/layout/list1"/>
    <dgm:cxn modelId="{5191CC77-9667-4820-B208-8436A67ED32F}" type="presParOf" srcId="{44FACE64-C249-4A44-8338-FC83380C153B}" destId="{23769A49-50A3-4040-B3D7-62086737D791}" srcOrd="11" destOrd="0" presId="urn:microsoft.com/office/officeart/2005/8/layout/list1"/>
    <dgm:cxn modelId="{FFEF0CE7-69B8-4A3F-9D09-08E3DF0B2D91}" type="presParOf" srcId="{44FACE64-C249-4A44-8338-FC83380C153B}" destId="{7D973F6E-289E-4FCC-9D58-60174542EB6F}" srcOrd="12" destOrd="0" presId="urn:microsoft.com/office/officeart/2005/8/layout/list1"/>
    <dgm:cxn modelId="{C3AC874B-6716-47A5-8841-7E484F30D0AF}" type="presParOf" srcId="{7D973F6E-289E-4FCC-9D58-60174542EB6F}" destId="{F442C564-85A3-4714-B490-861CDEFD42E1}" srcOrd="0" destOrd="0" presId="urn:microsoft.com/office/officeart/2005/8/layout/list1"/>
    <dgm:cxn modelId="{6E66CF65-3E98-46DF-9FEB-68F68C64BA50}" type="presParOf" srcId="{7D973F6E-289E-4FCC-9D58-60174542EB6F}" destId="{4E015B98-D9C6-4626-B698-ED0E99192411}" srcOrd="1" destOrd="0" presId="urn:microsoft.com/office/officeart/2005/8/layout/list1"/>
    <dgm:cxn modelId="{66114717-F9A1-4966-9F6F-E2EC8590E291}" type="presParOf" srcId="{44FACE64-C249-4A44-8338-FC83380C153B}" destId="{6E6A0971-4F3A-4450-8823-EAD1AC41381C}" srcOrd="13" destOrd="0" presId="urn:microsoft.com/office/officeart/2005/8/layout/list1"/>
    <dgm:cxn modelId="{10ADF17D-D733-410A-A4B7-F1807D836C7A}" type="presParOf" srcId="{44FACE64-C249-4A44-8338-FC83380C153B}" destId="{C73EDAC5-994D-42DB-94A8-65A06FA4450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5FBE549-6A8E-4BBA-93CB-4CDF54000F86}"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D9AD22F8-2817-4FCA-9AB8-DBD0AA08E540}">
      <dgm:prSet custT="1"/>
      <dgm:spPr/>
      <dgm:t>
        <a:bodyPr/>
        <a:lstStyle/>
        <a:p>
          <a:r>
            <a:rPr lang="en-US" sz="1200" dirty="0"/>
            <a:t>Encourage “good” behavior and discourage “bad”</a:t>
          </a:r>
        </a:p>
      </dgm:t>
    </dgm:pt>
    <dgm:pt modelId="{8CBDAFCF-8742-4089-BF7E-C416736B1615}" type="parTrans" cxnId="{2749F8AE-8127-44FD-A3B7-69E52EADFA6A}">
      <dgm:prSet/>
      <dgm:spPr/>
      <dgm:t>
        <a:bodyPr/>
        <a:lstStyle/>
        <a:p>
          <a:endParaRPr lang="en-US" sz="1200"/>
        </a:p>
      </dgm:t>
    </dgm:pt>
    <dgm:pt modelId="{41D96D31-E854-45AC-8776-3612E4E872BF}" type="sibTrans" cxnId="{2749F8AE-8127-44FD-A3B7-69E52EADFA6A}">
      <dgm:prSet/>
      <dgm:spPr/>
      <dgm:t>
        <a:bodyPr/>
        <a:lstStyle/>
        <a:p>
          <a:endParaRPr lang="en-US" sz="1200"/>
        </a:p>
      </dgm:t>
    </dgm:pt>
    <dgm:pt modelId="{A697EF18-12B4-498C-A162-3BEB3B0FF4B9}">
      <dgm:prSet custT="1"/>
      <dgm:spPr/>
      <dgm:t>
        <a:bodyPr/>
        <a:lstStyle/>
        <a:p>
          <a:r>
            <a:rPr lang="en-US" sz="1200" noProof="0" dirty="0"/>
            <a:t>Enabling consistency</a:t>
          </a:r>
        </a:p>
      </dgm:t>
    </dgm:pt>
    <dgm:pt modelId="{BAB05158-6352-41EB-94EC-5A2EFB469220}" type="parTrans" cxnId="{5C7F0686-B430-45A3-A886-60D379EDFA80}">
      <dgm:prSet/>
      <dgm:spPr/>
      <dgm:t>
        <a:bodyPr/>
        <a:lstStyle/>
        <a:p>
          <a:endParaRPr lang="en-US" sz="1200"/>
        </a:p>
      </dgm:t>
    </dgm:pt>
    <dgm:pt modelId="{CC82C954-72E1-486B-B2D8-2523CDCD2C8C}" type="sibTrans" cxnId="{5C7F0686-B430-45A3-A886-60D379EDFA80}">
      <dgm:prSet/>
      <dgm:spPr/>
      <dgm:t>
        <a:bodyPr/>
        <a:lstStyle/>
        <a:p>
          <a:endParaRPr lang="en-US" sz="1200"/>
        </a:p>
      </dgm:t>
    </dgm:pt>
    <dgm:pt modelId="{C66463D0-B042-463E-9B8A-57FAC0BD9605}">
      <dgm:prSet custT="1"/>
      <dgm:spPr/>
      <dgm:t>
        <a:bodyPr/>
        <a:lstStyle/>
        <a:p>
          <a:r>
            <a:rPr lang="en-US" sz="1200" dirty="0"/>
            <a:t>Simpler share</a:t>
          </a:r>
        </a:p>
      </dgm:t>
    </dgm:pt>
    <dgm:pt modelId="{F2FD6023-BD2B-4F46-9324-471A0D593D53}" type="parTrans" cxnId="{F58CF131-95F2-43A6-A627-BB0703F82373}">
      <dgm:prSet/>
      <dgm:spPr/>
      <dgm:t>
        <a:bodyPr/>
        <a:lstStyle/>
        <a:p>
          <a:endParaRPr lang="en-US" sz="1200"/>
        </a:p>
      </dgm:t>
    </dgm:pt>
    <dgm:pt modelId="{299CED36-C8AB-454A-B957-DEB6863DD066}" type="sibTrans" cxnId="{F58CF131-95F2-43A6-A627-BB0703F82373}">
      <dgm:prSet/>
      <dgm:spPr/>
      <dgm:t>
        <a:bodyPr/>
        <a:lstStyle/>
        <a:p>
          <a:endParaRPr lang="en-US" sz="1200"/>
        </a:p>
      </dgm:t>
    </dgm:pt>
    <dgm:pt modelId="{F4FF8850-237F-4BE1-8573-DAF6BBCC2889}">
      <dgm:prSet custT="1"/>
      <dgm:spPr/>
      <dgm:t>
        <a:bodyPr/>
        <a:lstStyle/>
        <a:p>
          <a:r>
            <a:rPr lang="en-US" sz="1200" dirty="0"/>
            <a:t>Simpler reviews</a:t>
          </a:r>
        </a:p>
      </dgm:t>
    </dgm:pt>
    <dgm:pt modelId="{5A5C6D21-1DF9-4A44-BC82-493B82A983CD}" type="parTrans" cxnId="{4F71525B-5A04-43CB-A60E-67ECE3A03BBB}">
      <dgm:prSet/>
      <dgm:spPr/>
      <dgm:t>
        <a:bodyPr/>
        <a:lstStyle/>
        <a:p>
          <a:endParaRPr lang="en-US" sz="1200"/>
        </a:p>
      </dgm:t>
    </dgm:pt>
    <dgm:pt modelId="{60D4F094-21BD-496E-8772-3EAA73BB3708}" type="sibTrans" cxnId="{4F71525B-5A04-43CB-A60E-67ECE3A03BBB}">
      <dgm:prSet/>
      <dgm:spPr/>
      <dgm:t>
        <a:bodyPr/>
        <a:lstStyle/>
        <a:p>
          <a:endParaRPr lang="en-US" sz="1200"/>
        </a:p>
      </dgm:t>
    </dgm:pt>
    <dgm:pt modelId="{44FACE64-C249-4A44-8338-FC83380C153B}" type="pres">
      <dgm:prSet presAssocID="{75FBE549-6A8E-4BBA-93CB-4CDF54000F86}" presName="linear" presStyleCnt="0">
        <dgm:presLayoutVars>
          <dgm:dir/>
          <dgm:animLvl val="lvl"/>
          <dgm:resizeHandles val="exact"/>
        </dgm:presLayoutVars>
      </dgm:prSet>
      <dgm:spPr/>
    </dgm:pt>
    <dgm:pt modelId="{EA7D3A33-AE22-4409-A0B1-F0E0B9249158}" type="pres">
      <dgm:prSet presAssocID="{D9AD22F8-2817-4FCA-9AB8-DBD0AA08E540}" presName="parentLin" presStyleCnt="0"/>
      <dgm:spPr/>
    </dgm:pt>
    <dgm:pt modelId="{FE035A85-3ABB-4009-916F-1EE57DDC4CC9}" type="pres">
      <dgm:prSet presAssocID="{D9AD22F8-2817-4FCA-9AB8-DBD0AA08E540}" presName="parentLeftMargin" presStyleLbl="node1" presStyleIdx="0" presStyleCnt="4"/>
      <dgm:spPr/>
    </dgm:pt>
    <dgm:pt modelId="{C4DF5F6C-4F07-4F71-8C75-F838CD12D2A6}" type="pres">
      <dgm:prSet presAssocID="{D9AD22F8-2817-4FCA-9AB8-DBD0AA08E540}" presName="parentText" presStyleLbl="node1" presStyleIdx="0" presStyleCnt="4">
        <dgm:presLayoutVars>
          <dgm:chMax val="0"/>
          <dgm:bulletEnabled val="1"/>
        </dgm:presLayoutVars>
      </dgm:prSet>
      <dgm:spPr/>
    </dgm:pt>
    <dgm:pt modelId="{E2D019DB-ACA1-4373-B9BE-D13AEF29D44E}" type="pres">
      <dgm:prSet presAssocID="{D9AD22F8-2817-4FCA-9AB8-DBD0AA08E540}" presName="negativeSpace" presStyleCnt="0"/>
      <dgm:spPr/>
    </dgm:pt>
    <dgm:pt modelId="{F6EB612A-25F0-41EF-B317-2A453456E7C3}" type="pres">
      <dgm:prSet presAssocID="{D9AD22F8-2817-4FCA-9AB8-DBD0AA08E540}" presName="childText" presStyleLbl="conFgAcc1" presStyleIdx="0" presStyleCnt="4">
        <dgm:presLayoutVars>
          <dgm:bulletEnabled val="1"/>
        </dgm:presLayoutVars>
      </dgm:prSet>
      <dgm:spPr/>
    </dgm:pt>
    <dgm:pt modelId="{7B9CC924-7B0A-438D-BD91-3B3E1811050C}" type="pres">
      <dgm:prSet presAssocID="{41D96D31-E854-45AC-8776-3612E4E872BF}" presName="spaceBetweenRectangles" presStyleCnt="0"/>
      <dgm:spPr/>
    </dgm:pt>
    <dgm:pt modelId="{FAEDE068-208E-4623-88B1-0DC2E7F1E144}" type="pres">
      <dgm:prSet presAssocID="{A697EF18-12B4-498C-A162-3BEB3B0FF4B9}" presName="parentLin" presStyleCnt="0"/>
      <dgm:spPr/>
    </dgm:pt>
    <dgm:pt modelId="{F3AEF5AC-359A-4436-B482-5321BCA2340A}" type="pres">
      <dgm:prSet presAssocID="{A697EF18-12B4-498C-A162-3BEB3B0FF4B9}" presName="parentLeftMargin" presStyleLbl="node1" presStyleIdx="0" presStyleCnt="4"/>
      <dgm:spPr/>
    </dgm:pt>
    <dgm:pt modelId="{F7834E08-ECE9-495C-9EC3-F9E604DB8BC5}" type="pres">
      <dgm:prSet presAssocID="{A697EF18-12B4-498C-A162-3BEB3B0FF4B9}" presName="parentText" presStyleLbl="node1" presStyleIdx="1" presStyleCnt="4">
        <dgm:presLayoutVars>
          <dgm:chMax val="0"/>
          <dgm:bulletEnabled val="1"/>
        </dgm:presLayoutVars>
      </dgm:prSet>
      <dgm:spPr/>
    </dgm:pt>
    <dgm:pt modelId="{DFB5A2DC-F73C-4143-90C7-9C40887FCC37}" type="pres">
      <dgm:prSet presAssocID="{A697EF18-12B4-498C-A162-3BEB3B0FF4B9}" presName="negativeSpace" presStyleCnt="0"/>
      <dgm:spPr/>
    </dgm:pt>
    <dgm:pt modelId="{86C496FE-E565-40BF-A0AC-24B4026B885D}" type="pres">
      <dgm:prSet presAssocID="{A697EF18-12B4-498C-A162-3BEB3B0FF4B9}" presName="childText" presStyleLbl="conFgAcc1" presStyleIdx="1" presStyleCnt="4">
        <dgm:presLayoutVars>
          <dgm:bulletEnabled val="1"/>
        </dgm:presLayoutVars>
      </dgm:prSet>
      <dgm:spPr/>
    </dgm:pt>
    <dgm:pt modelId="{B317FBEC-87D5-452C-AFBD-2D1F02BD511A}" type="pres">
      <dgm:prSet presAssocID="{CC82C954-72E1-486B-B2D8-2523CDCD2C8C}" presName="spaceBetweenRectangles" presStyleCnt="0"/>
      <dgm:spPr/>
    </dgm:pt>
    <dgm:pt modelId="{8353F0FE-A952-49A5-BAA7-9603298C5BBA}" type="pres">
      <dgm:prSet presAssocID="{C66463D0-B042-463E-9B8A-57FAC0BD9605}" presName="parentLin" presStyleCnt="0"/>
      <dgm:spPr/>
    </dgm:pt>
    <dgm:pt modelId="{A37AD158-688C-4140-8479-7F9CF2484266}" type="pres">
      <dgm:prSet presAssocID="{C66463D0-B042-463E-9B8A-57FAC0BD9605}" presName="parentLeftMargin" presStyleLbl="node1" presStyleIdx="1" presStyleCnt="4"/>
      <dgm:spPr/>
    </dgm:pt>
    <dgm:pt modelId="{3E5ED200-DF47-44FB-B84A-B750876C7B12}" type="pres">
      <dgm:prSet presAssocID="{C66463D0-B042-463E-9B8A-57FAC0BD9605}" presName="parentText" presStyleLbl="node1" presStyleIdx="2" presStyleCnt="4">
        <dgm:presLayoutVars>
          <dgm:chMax val="0"/>
          <dgm:bulletEnabled val="1"/>
        </dgm:presLayoutVars>
      </dgm:prSet>
      <dgm:spPr/>
    </dgm:pt>
    <dgm:pt modelId="{6E3B8ED2-139C-466A-813D-429E6E59FD6D}" type="pres">
      <dgm:prSet presAssocID="{C66463D0-B042-463E-9B8A-57FAC0BD9605}" presName="negativeSpace" presStyleCnt="0"/>
      <dgm:spPr/>
    </dgm:pt>
    <dgm:pt modelId="{C33D62A1-47B6-4588-AB9A-DE3CAD5908DC}" type="pres">
      <dgm:prSet presAssocID="{C66463D0-B042-463E-9B8A-57FAC0BD9605}" presName="childText" presStyleLbl="conFgAcc1" presStyleIdx="2" presStyleCnt="4">
        <dgm:presLayoutVars>
          <dgm:bulletEnabled val="1"/>
        </dgm:presLayoutVars>
      </dgm:prSet>
      <dgm:spPr/>
    </dgm:pt>
    <dgm:pt modelId="{156A5453-BC6B-4C65-B672-A37CFBA11BE8}" type="pres">
      <dgm:prSet presAssocID="{299CED36-C8AB-454A-B957-DEB6863DD066}" presName="spaceBetweenRectangles" presStyleCnt="0"/>
      <dgm:spPr/>
    </dgm:pt>
    <dgm:pt modelId="{AC71F513-9ED9-4339-8A1B-F15016619E19}" type="pres">
      <dgm:prSet presAssocID="{F4FF8850-237F-4BE1-8573-DAF6BBCC2889}" presName="parentLin" presStyleCnt="0"/>
      <dgm:spPr/>
    </dgm:pt>
    <dgm:pt modelId="{C578C770-0500-49C3-92A7-884E6D3CC234}" type="pres">
      <dgm:prSet presAssocID="{F4FF8850-237F-4BE1-8573-DAF6BBCC2889}" presName="parentLeftMargin" presStyleLbl="node1" presStyleIdx="2" presStyleCnt="4"/>
      <dgm:spPr/>
    </dgm:pt>
    <dgm:pt modelId="{B2E0D26A-6738-41C8-B54C-650FC1EBD69E}" type="pres">
      <dgm:prSet presAssocID="{F4FF8850-237F-4BE1-8573-DAF6BBCC2889}" presName="parentText" presStyleLbl="node1" presStyleIdx="3" presStyleCnt="4">
        <dgm:presLayoutVars>
          <dgm:chMax val="0"/>
          <dgm:bulletEnabled val="1"/>
        </dgm:presLayoutVars>
      </dgm:prSet>
      <dgm:spPr/>
    </dgm:pt>
    <dgm:pt modelId="{4963C24D-F0B5-4E28-9DCA-C7DFC3D0ED28}" type="pres">
      <dgm:prSet presAssocID="{F4FF8850-237F-4BE1-8573-DAF6BBCC2889}" presName="negativeSpace" presStyleCnt="0"/>
      <dgm:spPr/>
    </dgm:pt>
    <dgm:pt modelId="{62774EC0-52FD-4A0B-9B2C-CBD12EBCF8E6}" type="pres">
      <dgm:prSet presAssocID="{F4FF8850-237F-4BE1-8573-DAF6BBCC2889}" presName="childText" presStyleLbl="conFgAcc1" presStyleIdx="3" presStyleCnt="4">
        <dgm:presLayoutVars>
          <dgm:bulletEnabled val="1"/>
        </dgm:presLayoutVars>
      </dgm:prSet>
      <dgm:spPr/>
    </dgm:pt>
  </dgm:ptLst>
  <dgm:cxnLst>
    <dgm:cxn modelId="{1D90F305-D2D3-49DA-9094-CEEAB1131C8B}" type="presOf" srcId="{C66463D0-B042-463E-9B8A-57FAC0BD9605}" destId="{3E5ED200-DF47-44FB-B84A-B750876C7B12}" srcOrd="1" destOrd="0" presId="urn:microsoft.com/office/officeart/2005/8/layout/list1"/>
    <dgm:cxn modelId="{24B69617-73C9-4289-B1B9-B7A64407255C}" type="presOf" srcId="{F4FF8850-237F-4BE1-8573-DAF6BBCC2889}" destId="{C578C770-0500-49C3-92A7-884E6D3CC234}" srcOrd="0" destOrd="0" presId="urn:microsoft.com/office/officeart/2005/8/layout/list1"/>
    <dgm:cxn modelId="{7D395B2E-9DF8-4385-84B5-E346914E6294}" type="presOf" srcId="{A697EF18-12B4-498C-A162-3BEB3B0FF4B9}" destId="{F3AEF5AC-359A-4436-B482-5321BCA2340A}" srcOrd="0" destOrd="0" presId="urn:microsoft.com/office/officeart/2005/8/layout/list1"/>
    <dgm:cxn modelId="{F58CF131-95F2-43A6-A627-BB0703F82373}" srcId="{75FBE549-6A8E-4BBA-93CB-4CDF54000F86}" destId="{C66463D0-B042-463E-9B8A-57FAC0BD9605}" srcOrd="2" destOrd="0" parTransId="{F2FD6023-BD2B-4F46-9324-471A0D593D53}" sibTransId="{299CED36-C8AB-454A-B957-DEB6863DD066}"/>
    <dgm:cxn modelId="{1FA6F437-2EFF-4156-ABD6-EE386818867B}" type="presOf" srcId="{D9AD22F8-2817-4FCA-9AB8-DBD0AA08E540}" destId="{C4DF5F6C-4F07-4F71-8C75-F838CD12D2A6}" srcOrd="1" destOrd="0" presId="urn:microsoft.com/office/officeart/2005/8/layout/list1"/>
    <dgm:cxn modelId="{4F71525B-5A04-43CB-A60E-67ECE3A03BBB}" srcId="{75FBE549-6A8E-4BBA-93CB-4CDF54000F86}" destId="{F4FF8850-237F-4BE1-8573-DAF6BBCC2889}" srcOrd="3" destOrd="0" parTransId="{5A5C6D21-1DF9-4A44-BC82-493B82A983CD}" sibTransId="{60D4F094-21BD-496E-8772-3EAA73BB3708}"/>
    <dgm:cxn modelId="{FD352F61-2D5D-4F9D-A8C1-4B44B6871F25}" type="presOf" srcId="{D9AD22F8-2817-4FCA-9AB8-DBD0AA08E540}" destId="{FE035A85-3ABB-4009-916F-1EE57DDC4CC9}" srcOrd="0" destOrd="0" presId="urn:microsoft.com/office/officeart/2005/8/layout/list1"/>
    <dgm:cxn modelId="{00524870-A53D-4B80-A950-E3B1427D9CDD}" type="presOf" srcId="{75FBE549-6A8E-4BBA-93CB-4CDF54000F86}" destId="{44FACE64-C249-4A44-8338-FC83380C153B}" srcOrd="0" destOrd="0" presId="urn:microsoft.com/office/officeart/2005/8/layout/list1"/>
    <dgm:cxn modelId="{A9B8527C-9F1A-4418-83DC-5C8F43733FB0}" type="presOf" srcId="{C66463D0-B042-463E-9B8A-57FAC0BD9605}" destId="{A37AD158-688C-4140-8479-7F9CF2484266}" srcOrd="0" destOrd="0" presId="urn:microsoft.com/office/officeart/2005/8/layout/list1"/>
    <dgm:cxn modelId="{5C7F0686-B430-45A3-A886-60D379EDFA80}" srcId="{75FBE549-6A8E-4BBA-93CB-4CDF54000F86}" destId="{A697EF18-12B4-498C-A162-3BEB3B0FF4B9}" srcOrd="1" destOrd="0" parTransId="{BAB05158-6352-41EB-94EC-5A2EFB469220}" sibTransId="{CC82C954-72E1-486B-B2D8-2523CDCD2C8C}"/>
    <dgm:cxn modelId="{2749F8AE-8127-44FD-A3B7-69E52EADFA6A}" srcId="{75FBE549-6A8E-4BBA-93CB-4CDF54000F86}" destId="{D9AD22F8-2817-4FCA-9AB8-DBD0AA08E540}" srcOrd="0" destOrd="0" parTransId="{8CBDAFCF-8742-4089-BF7E-C416736B1615}" sibTransId="{41D96D31-E854-45AC-8776-3612E4E872BF}"/>
    <dgm:cxn modelId="{B0E2BEC1-18F7-4A57-A9E5-3690D410BF29}" type="presOf" srcId="{A697EF18-12B4-498C-A162-3BEB3B0FF4B9}" destId="{F7834E08-ECE9-495C-9EC3-F9E604DB8BC5}" srcOrd="1" destOrd="0" presId="urn:microsoft.com/office/officeart/2005/8/layout/list1"/>
    <dgm:cxn modelId="{DBD17AFC-7DDD-4484-95C8-E73B71800376}" type="presOf" srcId="{F4FF8850-237F-4BE1-8573-DAF6BBCC2889}" destId="{B2E0D26A-6738-41C8-B54C-650FC1EBD69E}" srcOrd="1" destOrd="0" presId="urn:microsoft.com/office/officeart/2005/8/layout/list1"/>
    <dgm:cxn modelId="{2616259E-7CE2-4B70-AFFF-CB1A3FF0297A}" type="presParOf" srcId="{44FACE64-C249-4A44-8338-FC83380C153B}" destId="{EA7D3A33-AE22-4409-A0B1-F0E0B9249158}" srcOrd="0" destOrd="0" presId="urn:microsoft.com/office/officeart/2005/8/layout/list1"/>
    <dgm:cxn modelId="{DE9B5AE8-DD5E-472E-A285-9C5C6CA0F547}" type="presParOf" srcId="{EA7D3A33-AE22-4409-A0B1-F0E0B9249158}" destId="{FE035A85-3ABB-4009-916F-1EE57DDC4CC9}" srcOrd="0" destOrd="0" presId="urn:microsoft.com/office/officeart/2005/8/layout/list1"/>
    <dgm:cxn modelId="{CA7F9157-6F64-4697-873F-F4220606B923}" type="presParOf" srcId="{EA7D3A33-AE22-4409-A0B1-F0E0B9249158}" destId="{C4DF5F6C-4F07-4F71-8C75-F838CD12D2A6}" srcOrd="1" destOrd="0" presId="urn:microsoft.com/office/officeart/2005/8/layout/list1"/>
    <dgm:cxn modelId="{FAD61A6E-BF79-4504-8EA5-1EF826786199}" type="presParOf" srcId="{44FACE64-C249-4A44-8338-FC83380C153B}" destId="{E2D019DB-ACA1-4373-B9BE-D13AEF29D44E}" srcOrd="1" destOrd="0" presId="urn:microsoft.com/office/officeart/2005/8/layout/list1"/>
    <dgm:cxn modelId="{A8E13AFE-8BCD-420F-B8BA-DCE48C285462}" type="presParOf" srcId="{44FACE64-C249-4A44-8338-FC83380C153B}" destId="{F6EB612A-25F0-41EF-B317-2A453456E7C3}" srcOrd="2" destOrd="0" presId="urn:microsoft.com/office/officeart/2005/8/layout/list1"/>
    <dgm:cxn modelId="{CE14F1D4-B279-4C94-B45E-71C8D301F559}" type="presParOf" srcId="{44FACE64-C249-4A44-8338-FC83380C153B}" destId="{7B9CC924-7B0A-438D-BD91-3B3E1811050C}" srcOrd="3" destOrd="0" presId="urn:microsoft.com/office/officeart/2005/8/layout/list1"/>
    <dgm:cxn modelId="{A2EA5D79-2ADD-4AF1-AD8E-B525CF9A5BF0}" type="presParOf" srcId="{44FACE64-C249-4A44-8338-FC83380C153B}" destId="{FAEDE068-208E-4623-88B1-0DC2E7F1E144}" srcOrd="4" destOrd="0" presId="urn:microsoft.com/office/officeart/2005/8/layout/list1"/>
    <dgm:cxn modelId="{BD6CE69E-19E1-4107-9900-5215CC2A66A5}" type="presParOf" srcId="{FAEDE068-208E-4623-88B1-0DC2E7F1E144}" destId="{F3AEF5AC-359A-4436-B482-5321BCA2340A}" srcOrd="0" destOrd="0" presId="urn:microsoft.com/office/officeart/2005/8/layout/list1"/>
    <dgm:cxn modelId="{2033C6A2-019C-48AA-95CF-57CB7EF10880}" type="presParOf" srcId="{FAEDE068-208E-4623-88B1-0DC2E7F1E144}" destId="{F7834E08-ECE9-495C-9EC3-F9E604DB8BC5}" srcOrd="1" destOrd="0" presId="urn:microsoft.com/office/officeart/2005/8/layout/list1"/>
    <dgm:cxn modelId="{CF01C3E6-E6CE-4458-9924-224BE37603C8}" type="presParOf" srcId="{44FACE64-C249-4A44-8338-FC83380C153B}" destId="{DFB5A2DC-F73C-4143-90C7-9C40887FCC37}" srcOrd="5" destOrd="0" presId="urn:microsoft.com/office/officeart/2005/8/layout/list1"/>
    <dgm:cxn modelId="{C4B540FD-4ECD-44BF-93F1-F73407125ED2}" type="presParOf" srcId="{44FACE64-C249-4A44-8338-FC83380C153B}" destId="{86C496FE-E565-40BF-A0AC-24B4026B885D}" srcOrd="6" destOrd="0" presId="urn:microsoft.com/office/officeart/2005/8/layout/list1"/>
    <dgm:cxn modelId="{721BFC5C-6D62-45E7-B2A8-19F8A988C80D}" type="presParOf" srcId="{44FACE64-C249-4A44-8338-FC83380C153B}" destId="{B317FBEC-87D5-452C-AFBD-2D1F02BD511A}" srcOrd="7" destOrd="0" presId="urn:microsoft.com/office/officeart/2005/8/layout/list1"/>
    <dgm:cxn modelId="{67D14CF5-F0CF-48BD-89D4-81225439D542}" type="presParOf" srcId="{44FACE64-C249-4A44-8338-FC83380C153B}" destId="{8353F0FE-A952-49A5-BAA7-9603298C5BBA}" srcOrd="8" destOrd="0" presId="urn:microsoft.com/office/officeart/2005/8/layout/list1"/>
    <dgm:cxn modelId="{86B858A8-39E3-4F60-9F80-77FB9E0D1960}" type="presParOf" srcId="{8353F0FE-A952-49A5-BAA7-9603298C5BBA}" destId="{A37AD158-688C-4140-8479-7F9CF2484266}" srcOrd="0" destOrd="0" presId="urn:microsoft.com/office/officeart/2005/8/layout/list1"/>
    <dgm:cxn modelId="{8C3623C6-2819-4BAD-B296-53D0E8F3AEBC}" type="presParOf" srcId="{8353F0FE-A952-49A5-BAA7-9603298C5BBA}" destId="{3E5ED200-DF47-44FB-B84A-B750876C7B12}" srcOrd="1" destOrd="0" presId="urn:microsoft.com/office/officeart/2005/8/layout/list1"/>
    <dgm:cxn modelId="{BAE55318-1F3C-469C-801F-E6FE0736AC41}" type="presParOf" srcId="{44FACE64-C249-4A44-8338-FC83380C153B}" destId="{6E3B8ED2-139C-466A-813D-429E6E59FD6D}" srcOrd="9" destOrd="0" presId="urn:microsoft.com/office/officeart/2005/8/layout/list1"/>
    <dgm:cxn modelId="{DD8C3271-BD2A-4F82-938D-FE0F66A9D312}" type="presParOf" srcId="{44FACE64-C249-4A44-8338-FC83380C153B}" destId="{C33D62A1-47B6-4588-AB9A-DE3CAD5908DC}" srcOrd="10" destOrd="0" presId="urn:microsoft.com/office/officeart/2005/8/layout/list1"/>
    <dgm:cxn modelId="{43488944-5EE8-411C-9ECD-DB4882972514}" type="presParOf" srcId="{44FACE64-C249-4A44-8338-FC83380C153B}" destId="{156A5453-BC6B-4C65-B672-A37CFBA11BE8}" srcOrd="11" destOrd="0" presId="urn:microsoft.com/office/officeart/2005/8/layout/list1"/>
    <dgm:cxn modelId="{C85D56F1-79DA-4317-8E8B-2287AE74A553}" type="presParOf" srcId="{44FACE64-C249-4A44-8338-FC83380C153B}" destId="{AC71F513-9ED9-4339-8A1B-F15016619E19}" srcOrd="12" destOrd="0" presId="urn:microsoft.com/office/officeart/2005/8/layout/list1"/>
    <dgm:cxn modelId="{A780ECA2-3D9A-4BED-86C5-67FA7679FEB9}" type="presParOf" srcId="{AC71F513-9ED9-4339-8A1B-F15016619E19}" destId="{C578C770-0500-49C3-92A7-884E6D3CC234}" srcOrd="0" destOrd="0" presId="urn:microsoft.com/office/officeart/2005/8/layout/list1"/>
    <dgm:cxn modelId="{8D59C563-9E8E-4570-9BB7-A7B808EE8F21}" type="presParOf" srcId="{AC71F513-9ED9-4339-8A1B-F15016619E19}" destId="{B2E0D26A-6738-41C8-B54C-650FC1EBD69E}" srcOrd="1" destOrd="0" presId="urn:microsoft.com/office/officeart/2005/8/layout/list1"/>
    <dgm:cxn modelId="{D908341C-E9D8-4277-83C2-7B1E4920AEA8}" type="presParOf" srcId="{44FACE64-C249-4A44-8338-FC83380C153B}" destId="{4963C24D-F0B5-4E28-9DCA-C7DFC3D0ED28}" srcOrd="13" destOrd="0" presId="urn:microsoft.com/office/officeart/2005/8/layout/list1"/>
    <dgm:cxn modelId="{62BBEF6D-7BC2-47A8-8DE7-5074E5739612}" type="presParOf" srcId="{44FACE64-C249-4A44-8338-FC83380C153B}" destId="{62774EC0-52FD-4A0B-9B2C-CBD12EBCF8E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2ECC6-E99D-48FD-A0CE-4643F0271EF0}">
      <dsp:nvSpPr>
        <dsp:cNvPr id="0" name=""/>
        <dsp:cNvSpPr/>
      </dsp:nvSpPr>
      <dsp:spPr>
        <a:xfrm>
          <a:off x="1003377" y="228207"/>
          <a:ext cx="1736427" cy="1736691"/>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7AE2DA1-D40D-4C2B-84B7-12CD4EDB3E7C}">
      <dsp:nvSpPr>
        <dsp:cNvPr id="0" name=""/>
        <dsp:cNvSpPr/>
      </dsp:nvSpPr>
      <dsp:spPr>
        <a:xfrm>
          <a:off x="1387185" y="855205"/>
          <a:ext cx="964899" cy="482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Time</a:t>
          </a:r>
        </a:p>
      </dsp:txBody>
      <dsp:txXfrm>
        <a:off x="1387185" y="855205"/>
        <a:ext cx="964899" cy="482334"/>
      </dsp:txXfrm>
    </dsp:sp>
    <dsp:sp modelId="{682FCC3A-8FF9-47AF-9395-194C6EB44165}">
      <dsp:nvSpPr>
        <dsp:cNvPr id="0" name=""/>
        <dsp:cNvSpPr/>
      </dsp:nvSpPr>
      <dsp:spPr>
        <a:xfrm>
          <a:off x="521091" y="1226065"/>
          <a:ext cx="1736427" cy="1736691"/>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E51EE07-6575-44C4-8CAF-9CBD4E83EE15}">
      <dsp:nvSpPr>
        <dsp:cNvPr id="0" name=""/>
        <dsp:cNvSpPr/>
      </dsp:nvSpPr>
      <dsp:spPr>
        <a:xfrm>
          <a:off x="906855" y="1858835"/>
          <a:ext cx="964899" cy="482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Scale</a:t>
          </a:r>
        </a:p>
      </dsp:txBody>
      <dsp:txXfrm>
        <a:off x="906855" y="1858835"/>
        <a:ext cx="964899" cy="482334"/>
      </dsp:txXfrm>
    </dsp:sp>
    <dsp:sp modelId="{E9AF4C71-5861-4B53-B724-6DC9A2C46DCB}">
      <dsp:nvSpPr>
        <dsp:cNvPr id="0" name=""/>
        <dsp:cNvSpPr/>
      </dsp:nvSpPr>
      <dsp:spPr>
        <a:xfrm>
          <a:off x="1126965" y="2343334"/>
          <a:ext cx="1491859" cy="1492457"/>
        </a:xfrm>
        <a:prstGeom prst="blockArc">
          <a:avLst>
            <a:gd name="adj1" fmla="val 13500000"/>
            <a:gd name="adj2" fmla="val 10800000"/>
            <a:gd name="adj3" fmla="val 1274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72AC942-A59D-4A29-B389-55CDE9FA1364}">
      <dsp:nvSpPr>
        <dsp:cNvPr id="0" name=""/>
        <dsp:cNvSpPr/>
      </dsp:nvSpPr>
      <dsp:spPr>
        <a:xfrm>
          <a:off x="1389467" y="2863909"/>
          <a:ext cx="964899" cy="482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Trade-</a:t>
          </a:r>
          <a:r>
            <a:rPr lang="fr-FR" sz="1700" kern="1200" dirty="0" err="1"/>
            <a:t>offs</a:t>
          </a:r>
          <a:endParaRPr lang="fr-FR" sz="1700" kern="1200" dirty="0"/>
        </a:p>
      </dsp:txBody>
      <dsp:txXfrm>
        <a:off x="1389467" y="2863909"/>
        <a:ext cx="964899" cy="4823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B612A-25F0-41EF-B317-2A453456E7C3}">
      <dsp:nvSpPr>
        <dsp:cNvPr id="0" name=""/>
        <dsp:cNvSpPr/>
      </dsp:nvSpPr>
      <dsp:spPr>
        <a:xfrm>
          <a:off x="0" y="300811"/>
          <a:ext cx="5101329" cy="478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DF5F6C-4F07-4F71-8C75-F838CD12D2A6}">
      <dsp:nvSpPr>
        <dsp:cNvPr id="0" name=""/>
        <dsp:cNvSpPr/>
      </dsp:nvSpPr>
      <dsp:spPr>
        <a:xfrm>
          <a:off x="255066" y="20371"/>
          <a:ext cx="3570930" cy="560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711200">
            <a:lnSpc>
              <a:spcPct val="90000"/>
            </a:lnSpc>
            <a:spcBef>
              <a:spcPct val="0"/>
            </a:spcBef>
            <a:spcAft>
              <a:spcPct val="35000"/>
            </a:spcAft>
            <a:buNone/>
          </a:pPr>
          <a:r>
            <a:rPr lang="en-US" sz="1600" kern="1200" dirty="0"/>
            <a:t>Unit Tests – small – single process</a:t>
          </a:r>
        </a:p>
      </dsp:txBody>
      <dsp:txXfrm>
        <a:off x="282446" y="47751"/>
        <a:ext cx="3516170" cy="506120"/>
      </dsp:txXfrm>
    </dsp:sp>
    <dsp:sp modelId="{86C496FE-E565-40BF-A0AC-24B4026B885D}">
      <dsp:nvSpPr>
        <dsp:cNvPr id="0" name=""/>
        <dsp:cNvSpPr/>
      </dsp:nvSpPr>
      <dsp:spPr>
        <a:xfrm>
          <a:off x="0" y="1162652"/>
          <a:ext cx="5101329" cy="478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834E08-ECE9-495C-9EC3-F9E604DB8BC5}">
      <dsp:nvSpPr>
        <dsp:cNvPr id="0" name=""/>
        <dsp:cNvSpPr/>
      </dsp:nvSpPr>
      <dsp:spPr>
        <a:xfrm>
          <a:off x="255066" y="882211"/>
          <a:ext cx="3570930" cy="56088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711200">
            <a:lnSpc>
              <a:spcPct val="90000"/>
            </a:lnSpc>
            <a:spcBef>
              <a:spcPct val="0"/>
            </a:spcBef>
            <a:spcAft>
              <a:spcPct val="35000"/>
            </a:spcAft>
            <a:buNone/>
          </a:pPr>
          <a:r>
            <a:rPr lang="en-US" sz="1600" kern="1200" noProof="0" dirty="0"/>
            <a:t>Test Doubles – medium – single machine </a:t>
          </a:r>
        </a:p>
      </dsp:txBody>
      <dsp:txXfrm>
        <a:off x="282446" y="909591"/>
        <a:ext cx="3516170" cy="506120"/>
      </dsp:txXfrm>
    </dsp:sp>
    <dsp:sp modelId="{C33D62A1-47B6-4588-AB9A-DE3CAD5908DC}">
      <dsp:nvSpPr>
        <dsp:cNvPr id="0" name=""/>
        <dsp:cNvSpPr/>
      </dsp:nvSpPr>
      <dsp:spPr>
        <a:xfrm>
          <a:off x="0" y="2024492"/>
          <a:ext cx="5101329" cy="478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5ED200-DF47-44FB-B84A-B750876C7B12}">
      <dsp:nvSpPr>
        <dsp:cNvPr id="0" name=""/>
        <dsp:cNvSpPr/>
      </dsp:nvSpPr>
      <dsp:spPr>
        <a:xfrm>
          <a:off x="255066" y="1744052"/>
          <a:ext cx="3570930" cy="56088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711200">
            <a:lnSpc>
              <a:spcPct val="90000"/>
            </a:lnSpc>
            <a:spcBef>
              <a:spcPct val="0"/>
            </a:spcBef>
            <a:spcAft>
              <a:spcPct val="35000"/>
            </a:spcAft>
            <a:buNone/>
          </a:pPr>
          <a:r>
            <a:rPr lang="en-US" sz="1600" kern="1200" dirty="0"/>
            <a:t>End To End – large – multiple machines</a:t>
          </a:r>
        </a:p>
      </dsp:txBody>
      <dsp:txXfrm>
        <a:off x="282446" y="1771432"/>
        <a:ext cx="3516170" cy="506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B612A-25F0-41EF-B317-2A453456E7C3}">
      <dsp:nvSpPr>
        <dsp:cNvPr id="0" name=""/>
        <dsp:cNvSpPr/>
      </dsp:nvSpPr>
      <dsp:spPr>
        <a:xfrm>
          <a:off x="0" y="194251"/>
          <a:ext cx="5101329"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DF5F6C-4F07-4F71-8C75-F838CD12D2A6}">
      <dsp:nvSpPr>
        <dsp:cNvPr id="0" name=""/>
        <dsp:cNvSpPr/>
      </dsp:nvSpPr>
      <dsp:spPr>
        <a:xfrm>
          <a:off x="255066" y="61411"/>
          <a:ext cx="3570930"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en-US" sz="1200" kern="1200" dirty="0"/>
            <a:t>Less debugging</a:t>
          </a:r>
        </a:p>
      </dsp:txBody>
      <dsp:txXfrm>
        <a:off x="268035" y="74380"/>
        <a:ext cx="3544992" cy="239742"/>
      </dsp:txXfrm>
    </dsp:sp>
    <dsp:sp modelId="{86C496FE-E565-40BF-A0AC-24B4026B885D}">
      <dsp:nvSpPr>
        <dsp:cNvPr id="0" name=""/>
        <dsp:cNvSpPr/>
      </dsp:nvSpPr>
      <dsp:spPr>
        <a:xfrm>
          <a:off x="0" y="602491"/>
          <a:ext cx="5101329" cy="226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834E08-ECE9-495C-9EC3-F9E604DB8BC5}">
      <dsp:nvSpPr>
        <dsp:cNvPr id="0" name=""/>
        <dsp:cNvSpPr/>
      </dsp:nvSpPr>
      <dsp:spPr>
        <a:xfrm>
          <a:off x="255066" y="469651"/>
          <a:ext cx="3570930" cy="26568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en-US" sz="1200" kern="1200" noProof="0" dirty="0"/>
            <a:t>Increase confidence in changes</a:t>
          </a:r>
        </a:p>
      </dsp:txBody>
      <dsp:txXfrm>
        <a:off x="268035" y="482620"/>
        <a:ext cx="3544992" cy="239742"/>
      </dsp:txXfrm>
    </dsp:sp>
    <dsp:sp modelId="{C33D62A1-47B6-4588-AB9A-DE3CAD5908DC}">
      <dsp:nvSpPr>
        <dsp:cNvPr id="0" name=""/>
        <dsp:cNvSpPr/>
      </dsp:nvSpPr>
      <dsp:spPr>
        <a:xfrm>
          <a:off x="0" y="1010732"/>
          <a:ext cx="5101329" cy="226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5ED200-DF47-44FB-B84A-B750876C7B12}">
      <dsp:nvSpPr>
        <dsp:cNvPr id="0" name=""/>
        <dsp:cNvSpPr/>
      </dsp:nvSpPr>
      <dsp:spPr>
        <a:xfrm>
          <a:off x="255066" y="877892"/>
          <a:ext cx="3570930" cy="26568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en-US" sz="1200" kern="1200" dirty="0"/>
            <a:t>Improve documentation</a:t>
          </a:r>
        </a:p>
      </dsp:txBody>
      <dsp:txXfrm>
        <a:off x="268035" y="890861"/>
        <a:ext cx="3544992" cy="239742"/>
      </dsp:txXfrm>
    </dsp:sp>
    <dsp:sp modelId="{62774EC0-52FD-4A0B-9B2C-CBD12EBCF8E6}">
      <dsp:nvSpPr>
        <dsp:cNvPr id="0" name=""/>
        <dsp:cNvSpPr/>
      </dsp:nvSpPr>
      <dsp:spPr>
        <a:xfrm>
          <a:off x="0" y="1418972"/>
          <a:ext cx="5101329" cy="226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E0D26A-6738-41C8-B54C-650FC1EBD69E}">
      <dsp:nvSpPr>
        <dsp:cNvPr id="0" name=""/>
        <dsp:cNvSpPr/>
      </dsp:nvSpPr>
      <dsp:spPr>
        <a:xfrm>
          <a:off x="255066" y="1286132"/>
          <a:ext cx="3570930" cy="26568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en-US" sz="1200" kern="1200" dirty="0"/>
            <a:t>Simpler reviews</a:t>
          </a:r>
        </a:p>
      </dsp:txBody>
      <dsp:txXfrm>
        <a:off x="268035" y="1299101"/>
        <a:ext cx="3544992" cy="239742"/>
      </dsp:txXfrm>
    </dsp:sp>
    <dsp:sp modelId="{96EC1F7A-809E-40EE-A28D-FB845F0C5063}">
      <dsp:nvSpPr>
        <dsp:cNvPr id="0" name=""/>
        <dsp:cNvSpPr/>
      </dsp:nvSpPr>
      <dsp:spPr>
        <a:xfrm>
          <a:off x="0" y="1827212"/>
          <a:ext cx="5101329" cy="226800"/>
        </a:xfrm>
        <a:prstGeom prst="rect">
          <a:avLst/>
        </a:prstGeom>
        <a:solidFill>
          <a:schemeClr val="lt1">
            <a:alpha val="90000"/>
            <a:hueOff val="0"/>
            <a:satOff val="0"/>
            <a:lumOff val="0"/>
            <a:alphaOff val="0"/>
          </a:schemeClr>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dsp:style>
    </dsp:sp>
    <dsp:sp modelId="{235D5637-BA01-45E5-AE6C-7B5470ADCB4F}">
      <dsp:nvSpPr>
        <dsp:cNvPr id="0" name=""/>
        <dsp:cNvSpPr/>
      </dsp:nvSpPr>
      <dsp:spPr>
        <a:xfrm>
          <a:off x="255066" y="1694372"/>
          <a:ext cx="3570930" cy="265680"/>
        </a:xfrm>
        <a:prstGeom prst="roundRect">
          <a:avLst/>
        </a:prstGeom>
        <a:solidFill>
          <a:srgbClr val="7030A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en-US" sz="1200" kern="1200" dirty="0"/>
            <a:t>Thoughtful design</a:t>
          </a:r>
        </a:p>
      </dsp:txBody>
      <dsp:txXfrm>
        <a:off x="268035" y="1707341"/>
        <a:ext cx="3544992" cy="239742"/>
      </dsp:txXfrm>
    </dsp:sp>
    <dsp:sp modelId="{6E4F7B04-8200-48F8-A56C-8F07F28DFF17}">
      <dsp:nvSpPr>
        <dsp:cNvPr id="0" name=""/>
        <dsp:cNvSpPr/>
      </dsp:nvSpPr>
      <dsp:spPr>
        <a:xfrm>
          <a:off x="0" y="2235452"/>
          <a:ext cx="5101329"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F51E65-4564-4BB0-A695-8EDEB29CAAA8}">
      <dsp:nvSpPr>
        <dsp:cNvPr id="0" name=""/>
        <dsp:cNvSpPr/>
      </dsp:nvSpPr>
      <dsp:spPr>
        <a:xfrm>
          <a:off x="255066" y="2102612"/>
          <a:ext cx="3570930"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en-US" sz="1200" kern="1200" dirty="0"/>
            <a:t>Fast, high-quality releases</a:t>
          </a:r>
        </a:p>
      </dsp:txBody>
      <dsp:txXfrm>
        <a:off x="268035" y="2115581"/>
        <a:ext cx="3544992" cy="23974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B612A-25F0-41EF-B317-2A453456E7C3}">
      <dsp:nvSpPr>
        <dsp:cNvPr id="0" name=""/>
        <dsp:cNvSpPr/>
      </dsp:nvSpPr>
      <dsp:spPr>
        <a:xfrm>
          <a:off x="0" y="300811"/>
          <a:ext cx="5101329" cy="478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DF5F6C-4F07-4F71-8C75-F838CD12D2A6}">
      <dsp:nvSpPr>
        <dsp:cNvPr id="0" name=""/>
        <dsp:cNvSpPr/>
      </dsp:nvSpPr>
      <dsp:spPr>
        <a:xfrm>
          <a:off x="255066" y="20371"/>
          <a:ext cx="3570930" cy="560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711200">
            <a:lnSpc>
              <a:spcPct val="90000"/>
            </a:lnSpc>
            <a:spcBef>
              <a:spcPct val="0"/>
            </a:spcBef>
            <a:spcAft>
              <a:spcPct val="35000"/>
            </a:spcAft>
            <a:buNone/>
          </a:pPr>
          <a:r>
            <a:rPr lang="en-US" sz="1600" kern="1200" dirty="0"/>
            <a:t>Fast</a:t>
          </a:r>
        </a:p>
      </dsp:txBody>
      <dsp:txXfrm>
        <a:off x="282446" y="47751"/>
        <a:ext cx="3516170" cy="506120"/>
      </dsp:txXfrm>
    </dsp:sp>
    <dsp:sp modelId="{86C496FE-E565-40BF-A0AC-24B4026B885D}">
      <dsp:nvSpPr>
        <dsp:cNvPr id="0" name=""/>
        <dsp:cNvSpPr/>
      </dsp:nvSpPr>
      <dsp:spPr>
        <a:xfrm>
          <a:off x="0" y="1162652"/>
          <a:ext cx="5101329" cy="478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834E08-ECE9-495C-9EC3-F9E604DB8BC5}">
      <dsp:nvSpPr>
        <dsp:cNvPr id="0" name=""/>
        <dsp:cNvSpPr/>
      </dsp:nvSpPr>
      <dsp:spPr>
        <a:xfrm>
          <a:off x="255066" y="882211"/>
          <a:ext cx="3570930" cy="56088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711200">
            <a:lnSpc>
              <a:spcPct val="90000"/>
            </a:lnSpc>
            <a:spcBef>
              <a:spcPct val="0"/>
            </a:spcBef>
            <a:spcAft>
              <a:spcPct val="35000"/>
            </a:spcAft>
            <a:buNone/>
          </a:pPr>
          <a:r>
            <a:rPr lang="en-US" sz="1600" kern="1200" noProof="0" dirty="0"/>
            <a:t>Correct</a:t>
          </a:r>
        </a:p>
      </dsp:txBody>
      <dsp:txXfrm>
        <a:off x="282446" y="909591"/>
        <a:ext cx="3516170" cy="506120"/>
      </dsp:txXfrm>
    </dsp:sp>
    <dsp:sp modelId="{C33D62A1-47B6-4588-AB9A-DE3CAD5908DC}">
      <dsp:nvSpPr>
        <dsp:cNvPr id="0" name=""/>
        <dsp:cNvSpPr/>
      </dsp:nvSpPr>
      <dsp:spPr>
        <a:xfrm>
          <a:off x="0" y="2024492"/>
          <a:ext cx="5101329" cy="478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5ED200-DF47-44FB-B84A-B750876C7B12}">
      <dsp:nvSpPr>
        <dsp:cNvPr id="0" name=""/>
        <dsp:cNvSpPr/>
      </dsp:nvSpPr>
      <dsp:spPr>
        <a:xfrm>
          <a:off x="255066" y="1744052"/>
          <a:ext cx="3570930" cy="56088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711200">
            <a:lnSpc>
              <a:spcPct val="90000"/>
            </a:lnSpc>
            <a:spcBef>
              <a:spcPct val="0"/>
            </a:spcBef>
            <a:spcAft>
              <a:spcPct val="35000"/>
            </a:spcAft>
            <a:buNone/>
          </a:pPr>
          <a:r>
            <a:rPr lang="en-US" sz="1600" kern="1200" dirty="0"/>
            <a:t>Scalable</a:t>
          </a:r>
        </a:p>
      </dsp:txBody>
      <dsp:txXfrm>
        <a:off x="282446" y="1771432"/>
        <a:ext cx="3516170" cy="5061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B612A-25F0-41EF-B317-2A453456E7C3}">
      <dsp:nvSpPr>
        <dsp:cNvPr id="0" name=""/>
        <dsp:cNvSpPr/>
      </dsp:nvSpPr>
      <dsp:spPr>
        <a:xfrm>
          <a:off x="0" y="206492"/>
          <a:ext cx="5101329" cy="277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DF5F6C-4F07-4F71-8C75-F838CD12D2A6}">
      <dsp:nvSpPr>
        <dsp:cNvPr id="0" name=""/>
        <dsp:cNvSpPr/>
      </dsp:nvSpPr>
      <dsp:spPr>
        <a:xfrm>
          <a:off x="255066" y="44132"/>
          <a:ext cx="3570930" cy="32472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711200">
            <a:lnSpc>
              <a:spcPct val="90000"/>
            </a:lnSpc>
            <a:spcBef>
              <a:spcPct val="0"/>
            </a:spcBef>
            <a:spcAft>
              <a:spcPct val="35000"/>
            </a:spcAft>
            <a:buNone/>
          </a:pPr>
          <a:r>
            <a:rPr lang="en-US" sz="1600" kern="1200" dirty="0"/>
            <a:t>Simple</a:t>
          </a:r>
        </a:p>
      </dsp:txBody>
      <dsp:txXfrm>
        <a:off x="270918" y="59984"/>
        <a:ext cx="3539226" cy="293016"/>
      </dsp:txXfrm>
    </dsp:sp>
    <dsp:sp modelId="{86C496FE-E565-40BF-A0AC-24B4026B885D}">
      <dsp:nvSpPr>
        <dsp:cNvPr id="0" name=""/>
        <dsp:cNvSpPr/>
      </dsp:nvSpPr>
      <dsp:spPr>
        <a:xfrm>
          <a:off x="0" y="705452"/>
          <a:ext cx="5101329" cy="2772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834E08-ECE9-495C-9EC3-F9E604DB8BC5}">
      <dsp:nvSpPr>
        <dsp:cNvPr id="0" name=""/>
        <dsp:cNvSpPr/>
      </dsp:nvSpPr>
      <dsp:spPr>
        <a:xfrm>
          <a:off x="255066" y="543092"/>
          <a:ext cx="3570930" cy="32472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711200">
            <a:lnSpc>
              <a:spcPct val="90000"/>
            </a:lnSpc>
            <a:spcBef>
              <a:spcPct val="0"/>
            </a:spcBef>
            <a:spcAft>
              <a:spcPct val="35000"/>
            </a:spcAft>
            <a:buNone/>
          </a:pPr>
          <a:r>
            <a:rPr lang="en-US" sz="1600" kern="1200" noProof="0" dirty="0"/>
            <a:t>Foundation of trust</a:t>
          </a:r>
        </a:p>
      </dsp:txBody>
      <dsp:txXfrm>
        <a:off x="270918" y="558944"/>
        <a:ext cx="3539226" cy="293016"/>
      </dsp:txXfrm>
    </dsp:sp>
    <dsp:sp modelId="{C33D62A1-47B6-4588-AB9A-DE3CAD5908DC}">
      <dsp:nvSpPr>
        <dsp:cNvPr id="0" name=""/>
        <dsp:cNvSpPr/>
      </dsp:nvSpPr>
      <dsp:spPr>
        <a:xfrm>
          <a:off x="0" y="1204412"/>
          <a:ext cx="5101329" cy="2772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5ED200-DF47-44FB-B84A-B750876C7B12}">
      <dsp:nvSpPr>
        <dsp:cNvPr id="0" name=""/>
        <dsp:cNvSpPr/>
      </dsp:nvSpPr>
      <dsp:spPr>
        <a:xfrm>
          <a:off x="255066" y="1042052"/>
          <a:ext cx="3570930" cy="32472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711200">
            <a:lnSpc>
              <a:spcPct val="90000"/>
            </a:lnSpc>
            <a:spcBef>
              <a:spcPct val="0"/>
            </a:spcBef>
            <a:spcAft>
              <a:spcPct val="35000"/>
            </a:spcAft>
            <a:buNone/>
          </a:pPr>
          <a:r>
            <a:rPr lang="en-US" sz="1600" kern="1200" dirty="0"/>
            <a:t>Generic Communication</a:t>
          </a:r>
        </a:p>
      </dsp:txBody>
      <dsp:txXfrm>
        <a:off x="270918" y="1057904"/>
        <a:ext cx="3539226" cy="293016"/>
      </dsp:txXfrm>
    </dsp:sp>
    <dsp:sp modelId="{3355AF0C-CB2B-463B-BF6F-88E109C535D4}">
      <dsp:nvSpPr>
        <dsp:cNvPr id="0" name=""/>
        <dsp:cNvSpPr/>
      </dsp:nvSpPr>
      <dsp:spPr>
        <a:xfrm>
          <a:off x="0" y="1703372"/>
          <a:ext cx="5101329" cy="2772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91B426-D87A-417D-9B90-566CACD908EF}">
      <dsp:nvSpPr>
        <dsp:cNvPr id="0" name=""/>
        <dsp:cNvSpPr/>
      </dsp:nvSpPr>
      <dsp:spPr>
        <a:xfrm>
          <a:off x="255066" y="1541012"/>
          <a:ext cx="3570930" cy="32472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711200">
            <a:lnSpc>
              <a:spcPct val="90000"/>
            </a:lnSpc>
            <a:spcBef>
              <a:spcPct val="0"/>
            </a:spcBef>
            <a:spcAft>
              <a:spcPct val="35000"/>
            </a:spcAft>
            <a:buNone/>
          </a:pPr>
          <a:r>
            <a:rPr lang="en-US" sz="1600" kern="1200" dirty="0"/>
            <a:t>Workflow integration</a:t>
          </a:r>
        </a:p>
      </dsp:txBody>
      <dsp:txXfrm>
        <a:off x="270918" y="1556864"/>
        <a:ext cx="3539226" cy="293016"/>
      </dsp:txXfrm>
    </dsp:sp>
    <dsp:sp modelId="{63D0A2DA-4576-4278-9112-418DD35BFE35}">
      <dsp:nvSpPr>
        <dsp:cNvPr id="0" name=""/>
        <dsp:cNvSpPr/>
      </dsp:nvSpPr>
      <dsp:spPr>
        <a:xfrm>
          <a:off x="0" y="2202332"/>
          <a:ext cx="5101329" cy="277200"/>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D573A9-5FC1-4A79-A5AE-0D2865C0D6E5}">
      <dsp:nvSpPr>
        <dsp:cNvPr id="0" name=""/>
        <dsp:cNvSpPr/>
      </dsp:nvSpPr>
      <dsp:spPr>
        <a:xfrm>
          <a:off x="255066" y="2039972"/>
          <a:ext cx="3570930" cy="324720"/>
        </a:xfrm>
        <a:prstGeom prst="round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711200">
            <a:lnSpc>
              <a:spcPct val="90000"/>
            </a:lnSpc>
            <a:spcBef>
              <a:spcPct val="0"/>
            </a:spcBef>
            <a:spcAft>
              <a:spcPct val="35000"/>
            </a:spcAft>
            <a:buNone/>
          </a:pPr>
          <a:r>
            <a:rPr lang="en-US" sz="1600" kern="1200" dirty="0"/>
            <a:t>Code analysis results</a:t>
          </a:r>
        </a:p>
      </dsp:txBody>
      <dsp:txXfrm>
        <a:off x="270918" y="2055824"/>
        <a:ext cx="3539226"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208B3-2BB5-49C4-8E05-52A9EE769DED}">
      <dsp:nvSpPr>
        <dsp:cNvPr id="0" name=""/>
        <dsp:cNvSpPr/>
      </dsp:nvSpPr>
      <dsp:spPr>
        <a:xfrm>
          <a:off x="343772" y="0"/>
          <a:ext cx="3896088" cy="255856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C6CEF-1400-4432-BEC6-92B5A05B412E}">
      <dsp:nvSpPr>
        <dsp:cNvPr id="0" name=""/>
        <dsp:cNvSpPr/>
      </dsp:nvSpPr>
      <dsp:spPr>
        <a:xfrm>
          <a:off x="83" y="767569"/>
          <a:ext cx="1455605" cy="1023425"/>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Create</a:t>
          </a:r>
          <a:endParaRPr lang="en-US" sz="2400" kern="1200" dirty="0"/>
        </a:p>
      </dsp:txBody>
      <dsp:txXfrm>
        <a:off x="50042" y="817528"/>
        <a:ext cx="1355687" cy="923507"/>
      </dsp:txXfrm>
    </dsp:sp>
    <dsp:sp modelId="{E4F7C69C-BEC9-49D7-A844-43B6B3DA73FF}">
      <dsp:nvSpPr>
        <dsp:cNvPr id="0" name=""/>
        <dsp:cNvSpPr/>
      </dsp:nvSpPr>
      <dsp:spPr>
        <a:xfrm>
          <a:off x="1564014" y="767569"/>
          <a:ext cx="1455605" cy="1023425"/>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Promote</a:t>
          </a:r>
          <a:endParaRPr lang="en-US" sz="2400" kern="1200" dirty="0"/>
        </a:p>
      </dsp:txBody>
      <dsp:txXfrm>
        <a:off x="1613973" y="817528"/>
        <a:ext cx="1355687" cy="923507"/>
      </dsp:txXfrm>
    </dsp:sp>
    <dsp:sp modelId="{B074FAB5-7418-4C14-B1B2-801A01B7D199}">
      <dsp:nvSpPr>
        <dsp:cNvPr id="0" name=""/>
        <dsp:cNvSpPr/>
      </dsp:nvSpPr>
      <dsp:spPr>
        <a:xfrm>
          <a:off x="3127944" y="767569"/>
          <a:ext cx="1455605" cy="1023425"/>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Update</a:t>
          </a:r>
          <a:endParaRPr lang="en-US" sz="2400" kern="1200" dirty="0"/>
        </a:p>
      </dsp:txBody>
      <dsp:txXfrm>
        <a:off x="3177903" y="817528"/>
        <a:ext cx="1355687" cy="9235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A1D15-DBF2-4389-A99F-E0D3C7E4E353}">
      <dsp:nvSpPr>
        <dsp:cNvPr id="0" name=""/>
        <dsp:cNvSpPr/>
      </dsp:nvSpPr>
      <dsp:spPr>
        <a:xfrm>
          <a:off x="0" y="236191"/>
          <a:ext cx="5101329"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DF5618-DAA7-4CC9-BC6E-FF5B3211CF5E}">
      <dsp:nvSpPr>
        <dsp:cNvPr id="0" name=""/>
        <dsp:cNvSpPr/>
      </dsp:nvSpPr>
      <dsp:spPr>
        <a:xfrm>
          <a:off x="255066" y="29551"/>
          <a:ext cx="3570930" cy="4132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en-US" sz="1200" kern="1200" noProof="0" dirty="0"/>
            <a:t>Cultivating</a:t>
          </a:r>
          <a:r>
            <a:rPr lang="fr-FR" sz="1200" kern="1200" dirty="0"/>
            <a:t> a </a:t>
          </a:r>
          <a:r>
            <a:rPr lang="en-US" sz="1200" kern="1200" noProof="0" dirty="0"/>
            <a:t>knowledge-sharing</a:t>
          </a:r>
          <a:r>
            <a:rPr lang="fr-FR" sz="1200" kern="1200" dirty="0"/>
            <a:t> culture</a:t>
          </a:r>
          <a:endParaRPr lang="en-US" sz="1200" kern="1200" dirty="0"/>
        </a:p>
      </dsp:txBody>
      <dsp:txXfrm>
        <a:off x="275241" y="49726"/>
        <a:ext cx="3530580" cy="372930"/>
      </dsp:txXfrm>
    </dsp:sp>
    <dsp:sp modelId="{AB77F77B-59B1-46C7-AE17-12AE85F346EE}">
      <dsp:nvSpPr>
        <dsp:cNvPr id="0" name=""/>
        <dsp:cNvSpPr/>
      </dsp:nvSpPr>
      <dsp:spPr>
        <a:xfrm>
          <a:off x="0" y="871232"/>
          <a:ext cx="5101329" cy="352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3A7EAB-20AF-4278-8C86-A1FEFE9B4437}">
      <dsp:nvSpPr>
        <dsp:cNvPr id="0" name=""/>
        <dsp:cNvSpPr/>
      </dsp:nvSpPr>
      <dsp:spPr>
        <a:xfrm>
          <a:off x="255066" y="664592"/>
          <a:ext cx="3570930" cy="41328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fr-FR" sz="1200" kern="1200" dirty="0"/>
            <a:t>Classes &amp; </a:t>
          </a:r>
          <a:r>
            <a:rPr lang="fr-FR" sz="1200" kern="1200" dirty="0" err="1"/>
            <a:t>Teaching</a:t>
          </a:r>
          <a:endParaRPr lang="en-US" sz="1200" kern="1200" dirty="0"/>
        </a:p>
      </dsp:txBody>
      <dsp:txXfrm>
        <a:off x="275241" y="684767"/>
        <a:ext cx="3530580" cy="372930"/>
      </dsp:txXfrm>
    </dsp:sp>
    <dsp:sp modelId="{3231D38F-99D5-4A58-8850-BB5A75C8B573}">
      <dsp:nvSpPr>
        <dsp:cNvPr id="0" name=""/>
        <dsp:cNvSpPr/>
      </dsp:nvSpPr>
      <dsp:spPr>
        <a:xfrm>
          <a:off x="0" y="1506272"/>
          <a:ext cx="5101329" cy="352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D508CE-B576-4C37-B2D3-FAC0CAA6003B}">
      <dsp:nvSpPr>
        <dsp:cNvPr id="0" name=""/>
        <dsp:cNvSpPr/>
      </dsp:nvSpPr>
      <dsp:spPr>
        <a:xfrm>
          <a:off x="255066" y="1299632"/>
          <a:ext cx="3570930" cy="41328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fr-FR" sz="1200" kern="1200" dirty="0"/>
            <a:t>Tech </a:t>
          </a:r>
          <a:r>
            <a:rPr lang="en-US" sz="1200" kern="1200" noProof="0" dirty="0"/>
            <a:t>talks</a:t>
          </a:r>
        </a:p>
      </dsp:txBody>
      <dsp:txXfrm>
        <a:off x="275241" y="1319807"/>
        <a:ext cx="3530580" cy="372930"/>
      </dsp:txXfrm>
    </dsp:sp>
    <dsp:sp modelId="{DB4E8985-BA13-4467-8A5F-8DBF17BAAE34}">
      <dsp:nvSpPr>
        <dsp:cNvPr id="0" name=""/>
        <dsp:cNvSpPr/>
      </dsp:nvSpPr>
      <dsp:spPr>
        <a:xfrm>
          <a:off x="0" y="2141312"/>
          <a:ext cx="5101329" cy="352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21A2F2-021A-4084-B069-270FEE1D45F3}">
      <dsp:nvSpPr>
        <dsp:cNvPr id="0" name=""/>
        <dsp:cNvSpPr/>
      </dsp:nvSpPr>
      <dsp:spPr>
        <a:xfrm>
          <a:off x="255066" y="1934672"/>
          <a:ext cx="3570930" cy="41328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en-US" sz="1200" kern="1200" noProof="0" dirty="0"/>
            <a:t>Establishing</a:t>
          </a:r>
          <a:r>
            <a:rPr lang="fr-FR" sz="1200" kern="1200" noProof="0" dirty="0"/>
            <a:t> canonical sources of informations</a:t>
          </a:r>
          <a:endParaRPr lang="en-US" sz="1200" kern="1200" noProof="0" dirty="0"/>
        </a:p>
      </dsp:txBody>
      <dsp:txXfrm>
        <a:off x="275241" y="1954847"/>
        <a:ext cx="3530580"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A1D15-DBF2-4389-A99F-E0D3C7E4E353}">
      <dsp:nvSpPr>
        <dsp:cNvPr id="0" name=""/>
        <dsp:cNvSpPr/>
      </dsp:nvSpPr>
      <dsp:spPr>
        <a:xfrm>
          <a:off x="0" y="194251"/>
          <a:ext cx="5101329"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DF5618-DAA7-4CC9-BC6E-FF5B3211CF5E}">
      <dsp:nvSpPr>
        <dsp:cNvPr id="0" name=""/>
        <dsp:cNvSpPr/>
      </dsp:nvSpPr>
      <dsp:spPr>
        <a:xfrm>
          <a:off x="255066" y="61411"/>
          <a:ext cx="3570930"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fr-FR" sz="1200" kern="1200" noProof="0" dirty="0" err="1"/>
            <a:t>Developer</a:t>
          </a:r>
          <a:r>
            <a:rPr lang="fr-FR" sz="1200" kern="1200" noProof="0" dirty="0"/>
            <a:t> guides</a:t>
          </a:r>
          <a:endParaRPr lang="en-US" sz="1200" kern="1200" dirty="0"/>
        </a:p>
      </dsp:txBody>
      <dsp:txXfrm>
        <a:off x="268035" y="74380"/>
        <a:ext cx="3544992" cy="239742"/>
      </dsp:txXfrm>
    </dsp:sp>
    <dsp:sp modelId="{AB77F77B-59B1-46C7-AE17-12AE85F346EE}">
      <dsp:nvSpPr>
        <dsp:cNvPr id="0" name=""/>
        <dsp:cNvSpPr/>
      </dsp:nvSpPr>
      <dsp:spPr>
        <a:xfrm>
          <a:off x="0" y="602491"/>
          <a:ext cx="5101329" cy="226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3A7EAB-20AF-4278-8C86-A1FEFE9B4437}">
      <dsp:nvSpPr>
        <dsp:cNvPr id="0" name=""/>
        <dsp:cNvSpPr/>
      </dsp:nvSpPr>
      <dsp:spPr>
        <a:xfrm>
          <a:off x="255066" y="469651"/>
          <a:ext cx="3570930" cy="26568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fr-FR" sz="1200" kern="1200" dirty="0"/>
            <a:t>go/links</a:t>
          </a:r>
          <a:endParaRPr lang="en-US" sz="1200" kern="1200" dirty="0"/>
        </a:p>
      </dsp:txBody>
      <dsp:txXfrm>
        <a:off x="268035" y="482620"/>
        <a:ext cx="3544992" cy="239742"/>
      </dsp:txXfrm>
    </dsp:sp>
    <dsp:sp modelId="{3231D38F-99D5-4A58-8850-BB5A75C8B573}">
      <dsp:nvSpPr>
        <dsp:cNvPr id="0" name=""/>
        <dsp:cNvSpPr/>
      </dsp:nvSpPr>
      <dsp:spPr>
        <a:xfrm>
          <a:off x="0" y="1010732"/>
          <a:ext cx="5101329" cy="226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D508CE-B576-4C37-B2D3-FAC0CAA6003B}">
      <dsp:nvSpPr>
        <dsp:cNvPr id="0" name=""/>
        <dsp:cNvSpPr/>
      </dsp:nvSpPr>
      <dsp:spPr>
        <a:xfrm>
          <a:off x="255066" y="877892"/>
          <a:ext cx="3570930" cy="26568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fr-FR" sz="1200" kern="1200" noProof="0" dirty="0"/>
            <a:t>Code </a:t>
          </a:r>
          <a:r>
            <a:rPr lang="fr-FR" sz="1200" kern="1200" noProof="0" dirty="0" err="1"/>
            <a:t>labs</a:t>
          </a:r>
          <a:endParaRPr lang="en-US" sz="1200" kern="1200" noProof="0" dirty="0"/>
        </a:p>
      </dsp:txBody>
      <dsp:txXfrm>
        <a:off x="268035" y="890861"/>
        <a:ext cx="3544992" cy="239742"/>
      </dsp:txXfrm>
    </dsp:sp>
    <dsp:sp modelId="{DB4E8985-BA13-4467-8A5F-8DBF17BAAE34}">
      <dsp:nvSpPr>
        <dsp:cNvPr id="0" name=""/>
        <dsp:cNvSpPr/>
      </dsp:nvSpPr>
      <dsp:spPr>
        <a:xfrm>
          <a:off x="0" y="1418972"/>
          <a:ext cx="5101329" cy="226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21A2F2-021A-4084-B069-270FEE1D45F3}">
      <dsp:nvSpPr>
        <dsp:cNvPr id="0" name=""/>
        <dsp:cNvSpPr/>
      </dsp:nvSpPr>
      <dsp:spPr>
        <a:xfrm>
          <a:off x="255066" y="1286132"/>
          <a:ext cx="3570930" cy="26568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fr-FR" sz="1200" kern="1200" noProof="0" dirty="0"/>
            <a:t>Tools (</a:t>
          </a:r>
          <a:r>
            <a:rPr lang="fr-FR" sz="1200" kern="1200" noProof="0" dirty="0" err="1"/>
            <a:t>Static</a:t>
          </a:r>
          <a:r>
            <a:rPr lang="fr-FR" sz="1200" kern="1200" noProof="0" dirty="0"/>
            <a:t> </a:t>
          </a:r>
          <a:r>
            <a:rPr lang="fr-FR" sz="1200" kern="1200" noProof="0" dirty="0" err="1"/>
            <a:t>analysis</a:t>
          </a:r>
          <a:r>
            <a:rPr lang="fr-FR" sz="1200" kern="1200" noProof="0" dirty="0"/>
            <a:t>, cli, …)</a:t>
          </a:r>
          <a:endParaRPr lang="en-US" sz="1200" kern="1200" noProof="0" dirty="0"/>
        </a:p>
      </dsp:txBody>
      <dsp:txXfrm>
        <a:off x="268035" y="1299101"/>
        <a:ext cx="3544992" cy="239742"/>
      </dsp:txXfrm>
    </dsp:sp>
    <dsp:sp modelId="{78440F90-1DEE-44D5-A4EB-D29EEF7D1669}">
      <dsp:nvSpPr>
        <dsp:cNvPr id="0" name=""/>
        <dsp:cNvSpPr/>
      </dsp:nvSpPr>
      <dsp:spPr>
        <a:xfrm>
          <a:off x="0" y="1827212"/>
          <a:ext cx="5101329" cy="226800"/>
        </a:xfrm>
        <a:prstGeom prst="rect">
          <a:avLst/>
        </a:prstGeom>
        <a:solidFill>
          <a:schemeClr val="lt1">
            <a:alpha val="90000"/>
            <a:hueOff val="0"/>
            <a:satOff val="0"/>
            <a:lumOff val="0"/>
            <a:alphaOff val="0"/>
          </a:schemeClr>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dsp:style>
    </dsp:sp>
    <dsp:sp modelId="{AB18E1DF-7B7C-4CFC-9833-DD085CC8F862}">
      <dsp:nvSpPr>
        <dsp:cNvPr id="0" name=""/>
        <dsp:cNvSpPr/>
      </dsp:nvSpPr>
      <dsp:spPr>
        <a:xfrm>
          <a:off x="255066" y="1694372"/>
          <a:ext cx="3570930" cy="265680"/>
        </a:xfrm>
        <a:prstGeom prst="roundRect">
          <a:avLst/>
        </a:prstGeom>
        <a:solidFill>
          <a:srgbClr val="7030A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fr-FR" sz="1200" kern="1200" noProof="0" dirty="0"/>
            <a:t>Code source</a:t>
          </a:r>
          <a:endParaRPr lang="en-US" sz="1200" kern="1200" noProof="0" dirty="0"/>
        </a:p>
      </dsp:txBody>
      <dsp:txXfrm>
        <a:off x="268035" y="1707341"/>
        <a:ext cx="3544992" cy="239742"/>
      </dsp:txXfrm>
    </dsp:sp>
    <dsp:sp modelId="{F4308DFA-AA0D-4F5C-B867-B8EF2D842B93}">
      <dsp:nvSpPr>
        <dsp:cNvPr id="0" name=""/>
        <dsp:cNvSpPr/>
      </dsp:nvSpPr>
      <dsp:spPr>
        <a:xfrm>
          <a:off x="0" y="2235452"/>
          <a:ext cx="5101329"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38DC37-1178-4C5C-A17B-C664418D71FC}">
      <dsp:nvSpPr>
        <dsp:cNvPr id="0" name=""/>
        <dsp:cNvSpPr/>
      </dsp:nvSpPr>
      <dsp:spPr>
        <a:xfrm>
          <a:off x="255066" y="2102612"/>
          <a:ext cx="3570930" cy="265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533400">
            <a:lnSpc>
              <a:spcPct val="90000"/>
            </a:lnSpc>
            <a:spcBef>
              <a:spcPct val="0"/>
            </a:spcBef>
            <a:spcAft>
              <a:spcPct val="35000"/>
            </a:spcAft>
            <a:buNone/>
          </a:pPr>
          <a:r>
            <a:rPr lang="fr-FR" sz="1200" kern="1200" noProof="0" dirty="0"/>
            <a:t>Code </a:t>
          </a:r>
          <a:r>
            <a:rPr lang="fr-FR" sz="1200" kern="1200" noProof="0" dirty="0" err="1"/>
            <a:t>review</a:t>
          </a:r>
          <a:endParaRPr lang="en-US" sz="1200" kern="1200" noProof="0" dirty="0"/>
        </a:p>
      </dsp:txBody>
      <dsp:txXfrm>
        <a:off x="268035" y="2115581"/>
        <a:ext cx="3544992" cy="2397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B612A-25F0-41EF-B317-2A453456E7C3}">
      <dsp:nvSpPr>
        <dsp:cNvPr id="0" name=""/>
        <dsp:cNvSpPr/>
      </dsp:nvSpPr>
      <dsp:spPr>
        <a:xfrm>
          <a:off x="0" y="300811"/>
          <a:ext cx="5101329" cy="478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DF5F6C-4F07-4F71-8C75-F838CD12D2A6}">
      <dsp:nvSpPr>
        <dsp:cNvPr id="0" name=""/>
        <dsp:cNvSpPr/>
      </dsp:nvSpPr>
      <dsp:spPr>
        <a:xfrm>
          <a:off x="255066" y="20371"/>
          <a:ext cx="3570930" cy="560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844550">
            <a:lnSpc>
              <a:spcPct val="90000"/>
            </a:lnSpc>
            <a:spcBef>
              <a:spcPct val="0"/>
            </a:spcBef>
            <a:spcAft>
              <a:spcPct val="35000"/>
            </a:spcAft>
            <a:buNone/>
          </a:pPr>
          <a:r>
            <a:rPr lang="fr-FR" sz="1900" b="1" kern="1200" dirty="0"/>
            <a:t>Newsletters</a:t>
          </a:r>
          <a:endParaRPr lang="en-US" sz="1900" b="1" kern="1200" dirty="0"/>
        </a:p>
      </dsp:txBody>
      <dsp:txXfrm>
        <a:off x="282446" y="47751"/>
        <a:ext cx="3516170" cy="506120"/>
      </dsp:txXfrm>
    </dsp:sp>
    <dsp:sp modelId="{86C496FE-E565-40BF-A0AC-24B4026B885D}">
      <dsp:nvSpPr>
        <dsp:cNvPr id="0" name=""/>
        <dsp:cNvSpPr/>
      </dsp:nvSpPr>
      <dsp:spPr>
        <a:xfrm>
          <a:off x="0" y="1162652"/>
          <a:ext cx="5101329" cy="478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834E08-ECE9-495C-9EC3-F9E604DB8BC5}">
      <dsp:nvSpPr>
        <dsp:cNvPr id="0" name=""/>
        <dsp:cNvSpPr/>
      </dsp:nvSpPr>
      <dsp:spPr>
        <a:xfrm>
          <a:off x="255066" y="882211"/>
          <a:ext cx="3570930" cy="56088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844550">
            <a:lnSpc>
              <a:spcPct val="90000"/>
            </a:lnSpc>
            <a:spcBef>
              <a:spcPct val="0"/>
            </a:spcBef>
            <a:spcAft>
              <a:spcPct val="35000"/>
            </a:spcAft>
            <a:buNone/>
          </a:pPr>
          <a:r>
            <a:rPr lang="en-US" sz="1900" kern="1200" noProof="0" dirty="0"/>
            <a:t>Communities</a:t>
          </a:r>
        </a:p>
      </dsp:txBody>
      <dsp:txXfrm>
        <a:off x="282446" y="909591"/>
        <a:ext cx="3516170" cy="506120"/>
      </dsp:txXfrm>
    </dsp:sp>
    <dsp:sp modelId="{C33D62A1-47B6-4588-AB9A-DE3CAD5908DC}">
      <dsp:nvSpPr>
        <dsp:cNvPr id="0" name=""/>
        <dsp:cNvSpPr/>
      </dsp:nvSpPr>
      <dsp:spPr>
        <a:xfrm>
          <a:off x="0" y="2024492"/>
          <a:ext cx="5101329" cy="478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5ED200-DF47-44FB-B84A-B750876C7B12}">
      <dsp:nvSpPr>
        <dsp:cNvPr id="0" name=""/>
        <dsp:cNvSpPr/>
      </dsp:nvSpPr>
      <dsp:spPr>
        <a:xfrm>
          <a:off x="255066" y="1744052"/>
          <a:ext cx="3570930" cy="56088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844550">
            <a:lnSpc>
              <a:spcPct val="90000"/>
            </a:lnSpc>
            <a:spcBef>
              <a:spcPct val="0"/>
            </a:spcBef>
            <a:spcAft>
              <a:spcPct val="35000"/>
            </a:spcAft>
            <a:buNone/>
          </a:pPr>
          <a:r>
            <a:rPr lang="fr-FR" sz="1900" kern="1200" dirty="0"/>
            <a:t>Repositories</a:t>
          </a:r>
          <a:endParaRPr lang="en-US" sz="1900" kern="1200" dirty="0"/>
        </a:p>
      </dsp:txBody>
      <dsp:txXfrm>
        <a:off x="282446" y="1771432"/>
        <a:ext cx="3516170"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A1D15-DBF2-4389-A99F-E0D3C7E4E353}">
      <dsp:nvSpPr>
        <dsp:cNvPr id="0" name=""/>
        <dsp:cNvSpPr/>
      </dsp:nvSpPr>
      <dsp:spPr>
        <a:xfrm>
          <a:off x="0" y="236191"/>
          <a:ext cx="5101329"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DF5618-DAA7-4CC9-BC6E-FF5B3211CF5E}">
      <dsp:nvSpPr>
        <dsp:cNvPr id="0" name=""/>
        <dsp:cNvSpPr/>
      </dsp:nvSpPr>
      <dsp:spPr>
        <a:xfrm>
          <a:off x="255066" y="29551"/>
          <a:ext cx="3570930" cy="4132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noProof="0" dirty="0"/>
            <a:t>Greenfield reviews and new feature development</a:t>
          </a:r>
          <a:endParaRPr lang="en-US" sz="1100" kern="1200" dirty="0"/>
        </a:p>
      </dsp:txBody>
      <dsp:txXfrm>
        <a:off x="275241" y="49726"/>
        <a:ext cx="3530580" cy="372930"/>
      </dsp:txXfrm>
    </dsp:sp>
    <dsp:sp modelId="{AB77F77B-59B1-46C7-AE17-12AE85F346EE}">
      <dsp:nvSpPr>
        <dsp:cNvPr id="0" name=""/>
        <dsp:cNvSpPr/>
      </dsp:nvSpPr>
      <dsp:spPr>
        <a:xfrm>
          <a:off x="0" y="871232"/>
          <a:ext cx="5101329" cy="352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3A7EAB-20AF-4278-8C86-A1FEFE9B4437}">
      <dsp:nvSpPr>
        <dsp:cNvPr id="0" name=""/>
        <dsp:cNvSpPr/>
      </dsp:nvSpPr>
      <dsp:spPr>
        <a:xfrm>
          <a:off x="255066" y="664592"/>
          <a:ext cx="3570930" cy="41328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dirty="0"/>
            <a:t>Behavioral changes, improvements, and optimizations</a:t>
          </a:r>
        </a:p>
      </dsp:txBody>
      <dsp:txXfrm>
        <a:off x="275241" y="684767"/>
        <a:ext cx="3530580" cy="372930"/>
      </dsp:txXfrm>
    </dsp:sp>
    <dsp:sp modelId="{3231D38F-99D5-4A58-8850-BB5A75C8B573}">
      <dsp:nvSpPr>
        <dsp:cNvPr id="0" name=""/>
        <dsp:cNvSpPr/>
      </dsp:nvSpPr>
      <dsp:spPr>
        <a:xfrm>
          <a:off x="0" y="1506272"/>
          <a:ext cx="5101329" cy="352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D508CE-B576-4C37-B2D3-FAC0CAA6003B}">
      <dsp:nvSpPr>
        <dsp:cNvPr id="0" name=""/>
        <dsp:cNvSpPr/>
      </dsp:nvSpPr>
      <dsp:spPr>
        <a:xfrm>
          <a:off x="255066" y="1299632"/>
          <a:ext cx="3570930" cy="41328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dirty="0"/>
            <a:t>Bug fixes and rollbacks</a:t>
          </a:r>
          <a:endParaRPr lang="en-US" sz="1100" kern="1200" noProof="0" dirty="0"/>
        </a:p>
      </dsp:txBody>
      <dsp:txXfrm>
        <a:off x="275241" y="1319807"/>
        <a:ext cx="3530580" cy="372930"/>
      </dsp:txXfrm>
    </dsp:sp>
    <dsp:sp modelId="{DB4E8985-BA13-4467-8A5F-8DBF17BAAE34}">
      <dsp:nvSpPr>
        <dsp:cNvPr id="0" name=""/>
        <dsp:cNvSpPr/>
      </dsp:nvSpPr>
      <dsp:spPr>
        <a:xfrm>
          <a:off x="0" y="2141312"/>
          <a:ext cx="5101329" cy="352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21A2F2-021A-4084-B069-270FEE1D45F3}">
      <dsp:nvSpPr>
        <dsp:cNvPr id="0" name=""/>
        <dsp:cNvSpPr/>
      </dsp:nvSpPr>
      <dsp:spPr>
        <a:xfrm>
          <a:off x="255066" y="1934672"/>
          <a:ext cx="3570930" cy="41328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noProof="0" dirty="0"/>
            <a:t>Refactorings and large-scale changes</a:t>
          </a:r>
        </a:p>
      </dsp:txBody>
      <dsp:txXfrm>
        <a:off x="275241" y="1954847"/>
        <a:ext cx="3530580" cy="3729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A1D15-DBF2-4389-A99F-E0D3C7E4E353}">
      <dsp:nvSpPr>
        <dsp:cNvPr id="0" name=""/>
        <dsp:cNvSpPr/>
      </dsp:nvSpPr>
      <dsp:spPr>
        <a:xfrm>
          <a:off x="0" y="236191"/>
          <a:ext cx="5101329"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DF5618-DAA7-4CC9-BC6E-FF5B3211CF5E}">
      <dsp:nvSpPr>
        <dsp:cNvPr id="0" name=""/>
        <dsp:cNvSpPr/>
      </dsp:nvSpPr>
      <dsp:spPr>
        <a:xfrm>
          <a:off x="255066" y="29551"/>
          <a:ext cx="3570930" cy="4132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dirty="0"/>
            <a:t>Correctness and comprehension check Approve (Looks Good To Me)</a:t>
          </a:r>
        </a:p>
      </dsp:txBody>
      <dsp:txXfrm>
        <a:off x="275241" y="49726"/>
        <a:ext cx="3530580" cy="372930"/>
      </dsp:txXfrm>
    </dsp:sp>
    <dsp:sp modelId="{AB77F77B-59B1-46C7-AE17-12AE85F346EE}">
      <dsp:nvSpPr>
        <dsp:cNvPr id="0" name=""/>
        <dsp:cNvSpPr/>
      </dsp:nvSpPr>
      <dsp:spPr>
        <a:xfrm>
          <a:off x="0" y="871232"/>
          <a:ext cx="5101329" cy="352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3A7EAB-20AF-4278-8C86-A1FEFE9B4437}">
      <dsp:nvSpPr>
        <dsp:cNvPr id="0" name=""/>
        <dsp:cNvSpPr/>
      </dsp:nvSpPr>
      <dsp:spPr>
        <a:xfrm>
          <a:off x="255066" y="664592"/>
          <a:ext cx="3570930" cy="41328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dirty="0"/>
            <a:t>Code owners Approve (Looks Good To Me)</a:t>
          </a:r>
        </a:p>
      </dsp:txBody>
      <dsp:txXfrm>
        <a:off x="275241" y="684767"/>
        <a:ext cx="3530580" cy="372930"/>
      </dsp:txXfrm>
    </dsp:sp>
    <dsp:sp modelId="{3231D38F-99D5-4A58-8850-BB5A75C8B573}">
      <dsp:nvSpPr>
        <dsp:cNvPr id="0" name=""/>
        <dsp:cNvSpPr/>
      </dsp:nvSpPr>
      <dsp:spPr>
        <a:xfrm>
          <a:off x="0" y="1506272"/>
          <a:ext cx="5101329" cy="352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D508CE-B576-4C37-B2D3-FAC0CAA6003B}">
      <dsp:nvSpPr>
        <dsp:cNvPr id="0" name=""/>
        <dsp:cNvSpPr/>
      </dsp:nvSpPr>
      <dsp:spPr>
        <a:xfrm>
          <a:off x="255066" y="1299632"/>
          <a:ext cx="3570930" cy="41328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noProof="0" dirty="0"/>
            <a:t>Readability Approve (style and best practices checks) </a:t>
          </a:r>
        </a:p>
      </dsp:txBody>
      <dsp:txXfrm>
        <a:off x="275241" y="1319807"/>
        <a:ext cx="3530580" cy="372930"/>
      </dsp:txXfrm>
    </dsp:sp>
    <dsp:sp modelId="{C73EDAC5-994D-42DB-94A8-65A06FA4450C}">
      <dsp:nvSpPr>
        <dsp:cNvPr id="0" name=""/>
        <dsp:cNvSpPr/>
      </dsp:nvSpPr>
      <dsp:spPr>
        <a:xfrm>
          <a:off x="0" y="2141312"/>
          <a:ext cx="5101329" cy="352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015B98-D9C6-4626-B698-ED0E99192411}">
      <dsp:nvSpPr>
        <dsp:cNvPr id="0" name=""/>
        <dsp:cNvSpPr/>
      </dsp:nvSpPr>
      <dsp:spPr>
        <a:xfrm>
          <a:off x="255066" y="1934672"/>
          <a:ext cx="3570930" cy="41328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noProof="0" dirty="0"/>
            <a:t>CI Approve</a:t>
          </a:r>
        </a:p>
      </dsp:txBody>
      <dsp:txXfrm>
        <a:off x="275241" y="1954847"/>
        <a:ext cx="3530580" cy="3729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A1D15-DBF2-4389-A99F-E0D3C7E4E353}">
      <dsp:nvSpPr>
        <dsp:cNvPr id="0" name=""/>
        <dsp:cNvSpPr/>
      </dsp:nvSpPr>
      <dsp:spPr>
        <a:xfrm>
          <a:off x="0" y="236191"/>
          <a:ext cx="5101329"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DF5618-DAA7-4CC9-BC6E-FF5B3211CF5E}">
      <dsp:nvSpPr>
        <dsp:cNvPr id="0" name=""/>
        <dsp:cNvSpPr/>
      </dsp:nvSpPr>
      <dsp:spPr>
        <a:xfrm>
          <a:off x="255066" y="29551"/>
          <a:ext cx="3570930" cy="4132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dirty="0"/>
            <a:t>Write small changes</a:t>
          </a:r>
        </a:p>
      </dsp:txBody>
      <dsp:txXfrm>
        <a:off x="275241" y="49726"/>
        <a:ext cx="3530580" cy="372930"/>
      </dsp:txXfrm>
    </dsp:sp>
    <dsp:sp modelId="{AB77F77B-59B1-46C7-AE17-12AE85F346EE}">
      <dsp:nvSpPr>
        <dsp:cNvPr id="0" name=""/>
        <dsp:cNvSpPr/>
      </dsp:nvSpPr>
      <dsp:spPr>
        <a:xfrm>
          <a:off x="0" y="871232"/>
          <a:ext cx="5101329" cy="352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3A7EAB-20AF-4278-8C86-A1FEFE9B4437}">
      <dsp:nvSpPr>
        <dsp:cNvPr id="0" name=""/>
        <dsp:cNvSpPr/>
      </dsp:nvSpPr>
      <dsp:spPr>
        <a:xfrm>
          <a:off x="255066" y="664592"/>
          <a:ext cx="3570930" cy="41328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noProof="0" dirty="0"/>
            <a:t>Write good change descriptions</a:t>
          </a:r>
          <a:endParaRPr lang="en-US" sz="1100" kern="1200" dirty="0"/>
        </a:p>
      </dsp:txBody>
      <dsp:txXfrm>
        <a:off x="275241" y="684767"/>
        <a:ext cx="3530580" cy="372930"/>
      </dsp:txXfrm>
    </dsp:sp>
    <dsp:sp modelId="{3231D38F-99D5-4A58-8850-BB5A75C8B573}">
      <dsp:nvSpPr>
        <dsp:cNvPr id="0" name=""/>
        <dsp:cNvSpPr/>
      </dsp:nvSpPr>
      <dsp:spPr>
        <a:xfrm>
          <a:off x="0" y="1506272"/>
          <a:ext cx="5101329" cy="352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D508CE-B576-4C37-B2D3-FAC0CAA6003B}">
      <dsp:nvSpPr>
        <dsp:cNvPr id="0" name=""/>
        <dsp:cNvSpPr/>
      </dsp:nvSpPr>
      <dsp:spPr>
        <a:xfrm>
          <a:off x="255066" y="1299632"/>
          <a:ext cx="3570930" cy="41328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noProof="0" dirty="0"/>
            <a:t>Keep reviewers to a minimum</a:t>
          </a:r>
        </a:p>
      </dsp:txBody>
      <dsp:txXfrm>
        <a:off x="275241" y="1319807"/>
        <a:ext cx="3530580" cy="372930"/>
      </dsp:txXfrm>
    </dsp:sp>
    <dsp:sp modelId="{C73EDAC5-994D-42DB-94A8-65A06FA4450C}">
      <dsp:nvSpPr>
        <dsp:cNvPr id="0" name=""/>
        <dsp:cNvSpPr/>
      </dsp:nvSpPr>
      <dsp:spPr>
        <a:xfrm>
          <a:off x="0" y="2141312"/>
          <a:ext cx="5101329" cy="352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015B98-D9C6-4626-B698-ED0E99192411}">
      <dsp:nvSpPr>
        <dsp:cNvPr id="0" name=""/>
        <dsp:cNvSpPr/>
      </dsp:nvSpPr>
      <dsp:spPr>
        <a:xfrm>
          <a:off x="255066" y="1934672"/>
          <a:ext cx="3570930" cy="41328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4973" tIns="0" rIns="134973" bIns="0" numCol="1" spcCol="1270" anchor="ctr" anchorCtr="0">
          <a:noAutofit/>
        </a:bodyPr>
        <a:lstStyle/>
        <a:p>
          <a:pPr marL="0" lvl="0" indent="0" algn="l" defTabSz="488950">
            <a:lnSpc>
              <a:spcPct val="90000"/>
            </a:lnSpc>
            <a:spcBef>
              <a:spcPct val="0"/>
            </a:spcBef>
            <a:spcAft>
              <a:spcPct val="35000"/>
            </a:spcAft>
            <a:buNone/>
          </a:pPr>
          <a:r>
            <a:rPr lang="en-US" sz="1100" kern="1200" noProof="0" dirty="0"/>
            <a:t>Automate where possible</a:t>
          </a:r>
        </a:p>
      </dsp:txBody>
      <dsp:txXfrm>
        <a:off x="275241" y="1954847"/>
        <a:ext cx="3530580" cy="372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B612A-25F0-41EF-B317-2A453456E7C3}">
      <dsp:nvSpPr>
        <dsp:cNvPr id="0" name=""/>
        <dsp:cNvSpPr/>
      </dsp:nvSpPr>
      <dsp:spPr>
        <a:xfrm>
          <a:off x="0" y="236191"/>
          <a:ext cx="5559111"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DF5F6C-4F07-4F71-8C75-F838CD12D2A6}">
      <dsp:nvSpPr>
        <dsp:cNvPr id="0" name=""/>
        <dsp:cNvSpPr/>
      </dsp:nvSpPr>
      <dsp:spPr>
        <a:xfrm>
          <a:off x="277955" y="29551"/>
          <a:ext cx="3891377" cy="4132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7085" tIns="0" rIns="147085" bIns="0" numCol="1" spcCol="1270" anchor="ctr" anchorCtr="0">
          <a:noAutofit/>
        </a:bodyPr>
        <a:lstStyle/>
        <a:p>
          <a:pPr marL="0" lvl="0" indent="0" algn="l" defTabSz="533400">
            <a:lnSpc>
              <a:spcPct val="90000"/>
            </a:lnSpc>
            <a:spcBef>
              <a:spcPct val="0"/>
            </a:spcBef>
            <a:spcAft>
              <a:spcPct val="35000"/>
            </a:spcAft>
            <a:buNone/>
          </a:pPr>
          <a:r>
            <a:rPr lang="en-US" sz="1200" kern="1200" dirty="0"/>
            <a:t>Encourage “good” behavior and discourage “bad”</a:t>
          </a:r>
        </a:p>
      </dsp:txBody>
      <dsp:txXfrm>
        <a:off x="298130" y="49726"/>
        <a:ext cx="3851027" cy="372930"/>
      </dsp:txXfrm>
    </dsp:sp>
    <dsp:sp modelId="{86C496FE-E565-40BF-A0AC-24B4026B885D}">
      <dsp:nvSpPr>
        <dsp:cNvPr id="0" name=""/>
        <dsp:cNvSpPr/>
      </dsp:nvSpPr>
      <dsp:spPr>
        <a:xfrm>
          <a:off x="0" y="871232"/>
          <a:ext cx="5559111" cy="352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834E08-ECE9-495C-9EC3-F9E604DB8BC5}">
      <dsp:nvSpPr>
        <dsp:cNvPr id="0" name=""/>
        <dsp:cNvSpPr/>
      </dsp:nvSpPr>
      <dsp:spPr>
        <a:xfrm>
          <a:off x="277955" y="664592"/>
          <a:ext cx="3891377" cy="41328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7085" tIns="0" rIns="147085" bIns="0" numCol="1" spcCol="1270" anchor="ctr" anchorCtr="0">
          <a:noAutofit/>
        </a:bodyPr>
        <a:lstStyle/>
        <a:p>
          <a:pPr marL="0" lvl="0" indent="0" algn="l" defTabSz="533400">
            <a:lnSpc>
              <a:spcPct val="90000"/>
            </a:lnSpc>
            <a:spcBef>
              <a:spcPct val="0"/>
            </a:spcBef>
            <a:spcAft>
              <a:spcPct val="35000"/>
            </a:spcAft>
            <a:buNone/>
          </a:pPr>
          <a:r>
            <a:rPr lang="en-US" sz="1200" kern="1200" noProof="0" dirty="0"/>
            <a:t>Enabling consistency</a:t>
          </a:r>
        </a:p>
      </dsp:txBody>
      <dsp:txXfrm>
        <a:off x="298130" y="684767"/>
        <a:ext cx="3851027" cy="372930"/>
      </dsp:txXfrm>
    </dsp:sp>
    <dsp:sp modelId="{C33D62A1-47B6-4588-AB9A-DE3CAD5908DC}">
      <dsp:nvSpPr>
        <dsp:cNvPr id="0" name=""/>
        <dsp:cNvSpPr/>
      </dsp:nvSpPr>
      <dsp:spPr>
        <a:xfrm>
          <a:off x="0" y="1506272"/>
          <a:ext cx="5559111" cy="352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5ED200-DF47-44FB-B84A-B750876C7B12}">
      <dsp:nvSpPr>
        <dsp:cNvPr id="0" name=""/>
        <dsp:cNvSpPr/>
      </dsp:nvSpPr>
      <dsp:spPr>
        <a:xfrm>
          <a:off x="277955" y="1299632"/>
          <a:ext cx="3891377" cy="41328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7085" tIns="0" rIns="147085" bIns="0" numCol="1" spcCol="1270" anchor="ctr" anchorCtr="0">
          <a:noAutofit/>
        </a:bodyPr>
        <a:lstStyle/>
        <a:p>
          <a:pPr marL="0" lvl="0" indent="0" algn="l" defTabSz="533400">
            <a:lnSpc>
              <a:spcPct val="90000"/>
            </a:lnSpc>
            <a:spcBef>
              <a:spcPct val="0"/>
            </a:spcBef>
            <a:spcAft>
              <a:spcPct val="35000"/>
            </a:spcAft>
            <a:buNone/>
          </a:pPr>
          <a:r>
            <a:rPr lang="en-US" sz="1200" kern="1200" dirty="0"/>
            <a:t>Simpler share</a:t>
          </a:r>
        </a:p>
      </dsp:txBody>
      <dsp:txXfrm>
        <a:off x="298130" y="1319807"/>
        <a:ext cx="3851027" cy="372930"/>
      </dsp:txXfrm>
    </dsp:sp>
    <dsp:sp modelId="{62774EC0-52FD-4A0B-9B2C-CBD12EBCF8E6}">
      <dsp:nvSpPr>
        <dsp:cNvPr id="0" name=""/>
        <dsp:cNvSpPr/>
      </dsp:nvSpPr>
      <dsp:spPr>
        <a:xfrm>
          <a:off x="0" y="2141312"/>
          <a:ext cx="5559111" cy="352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E0D26A-6738-41C8-B54C-650FC1EBD69E}">
      <dsp:nvSpPr>
        <dsp:cNvPr id="0" name=""/>
        <dsp:cNvSpPr/>
      </dsp:nvSpPr>
      <dsp:spPr>
        <a:xfrm>
          <a:off x="277955" y="1934672"/>
          <a:ext cx="3891377" cy="41328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7085" tIns="0" rIns="147085" bIns="0" numCol="1" spcCol="1270" anchor="ctr" anchorCtr="0">
          <a:noAutofit/>
        </a:bodyPr>
        <a:lstStyle/>
        <a:p>
          <a:pPr marL="0" lvl="0" indent="0" algn="l" defTabSz="533400">
            <a:lnSpc>
              <a:spcPct val="90000"/>
            </a:lnSpc>
            <a:spcBef>
              <a:spcPct val="0"/>
            </a:spcBef>
            <a:spcAft>
              <a:spcPct val="35000"/>
            </a:spcAft>
            <a:buNone/>
          </a:pPr>
          <a:r>
            <a:rPr lang="en-US" sz="1200" kern="1200" dirty="0"/>
            <a:t>Simpler reviews</a:t>
          </a:r>
        </a:p>
      </dsp:txBody>
      <dsp:txXfrm>
        <a:off x="298130" y="1954847"/>
        <a:ext cx="3851027" cy="372930"/>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adfb3c6bc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adfb3c6bc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2ade8411eb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2ade8411eb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2ade8411eb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2ade8411eb_0_1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2ade8411eb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2ade8411eb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603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ade8411eb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ade8411eb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ade8411eb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ade8411eb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994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2ade8411eb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2ade8411eb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01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2ade8411eb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2ade8411eb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ade8411eb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ade8411eb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162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ade8411eb_0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2ade8411eb_0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ade8411eb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ade8411eb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536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ade8411e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ade8411e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ade8411eb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ade8411eb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980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ade8411eb_0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2ade8411eb_0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960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ade8411eb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ade8411eb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58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ade8411eb_0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2ade8411eb_0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390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28af3374de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5" name="Google Shape;825;g128af3374de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0774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28af3374de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5" name="Google Shape;825;g128af3374de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211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28af3374de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5" name="Google Shape;825;g128af3374de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9215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ade8411eb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ade8411eb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369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2ade8411e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2ade8411e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ade8411eb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ade8411eb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142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ade8411e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2ade8411e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1c4ee2d28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1c4ee2d285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2ade8411e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2ade8411e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276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ade8411eb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ade8411eb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981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ade8411eb_0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2ade8411eb_0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292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ade8411eb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ade8411eb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875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2ade8411e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2ade8411e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352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1c4ee2d28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1c4ee2d28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c4ee2d2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c4ee2d2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ade8411eb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ade8411eb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8470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1c4ee2d28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1c4ee2d28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ade8411e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2ade8411e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547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ade8411eb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ade8411eb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940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ade8411eb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ade8411eb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106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2ade8411eb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2ade8411eb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17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1c4ee2d28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g11c4ee2d28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1c4ee2d285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1c4ee2d285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1c4ee2d285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1c4ee2d285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1c4ee2d28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1c4ee2d28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1c4ee2d285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0" name="Google Shape;620;g11c4ee2d285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1c4ee2d285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1c4ee2d285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1c4ee2d285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1c4ee2d285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8af3374d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8af3374d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1c4ee2d285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g11c4ee2d285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2ade8411e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2ade8411e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2ade8411eb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4" name="Google Shape;654;g12ade8411eb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2ade8411eb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g12ade8411eb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2ade8411eb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g12ade8411eb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5733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2ade8411eb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g12ade8411eb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770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2ade8411eb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g12ade8411eb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5518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2ade8411eb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2ade8411eb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997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ade8411eb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ade8411eb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7845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1c4ee2d28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3" name="Google Shape;663;g11c4ee2d28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28af3374de_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28af3374de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2ade8411e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g12ade8411e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1347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ade8411eb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ade8411eb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7505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2ade8411e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g12ade8411e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2ade8411e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g12ade8411e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04843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2ade8411e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g12ade8411e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9698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2ade8411e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g12ade8411e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49303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2ade8411e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g12ade8411e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61434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2ade8411e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g12ade8411e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6495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ade8411e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ade8411e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2ade8411eb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g12ade8411eb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ae51097c5_5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ae51097c5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2ade8411eb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g12ade8411eb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1529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2ade8411e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2ade8411e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2ade8411eb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2" name="Google Shape;742;g12ade8411eb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2ade8411eb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2" name="Google Shape;742;g12ade8411eb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2364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2ade8411e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12ade8411e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2ade8411e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2ade8411e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3539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28af3374de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6" name="Google Shape;816;g128af3374de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28af3374de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6" name="Google Shape;816;g128af3374de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93211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28af3374de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6" name="Google Shape;816;g128af3374de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79976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2ade8411eb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2ade8411eb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ade8411eb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ade8411eb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ade8411e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ade8411e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22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ade8411eb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ade8411eb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twitter.com/SlidesManiaSM/" TargetMode="External"/><Relationship Id="rId12" Type="http://schemas.openxmlformats.org/officeDocument/2006/relationships/image" Target="../media/image6.png"/><Relationship Id="rId2" Type="http://schemas.openxmlformats.org/officeDocument/2006/relationships/hyperlink" Target="https://slidesmania.com/" TargetMode="External"/><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5.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twitter.com/SlidesManiaSM/" TargetMode="External"/><Relationship Id="rId12" Type="http://schemas.openxmlformats.org/officeDocument/2006/relationships/image" Target="../media/image6.png"/><Relationship Id="rId2" Type="http://schemas.openxmlformats.org/officeDocument/2006/relationships/hyperlink" Target="https://slidesmania.com/"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5.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p:cSld name="1">
    <p:spTree>
      <p:nvGrpSpPr>
        <p:cNvPr id="1" name="Shape 14"/>
        <p:cNvGrpSpPr/>
        <p:nvPr/>
      </p:nvGrpSpPr>
      <p:grpSpPr>
        <a:xfrm>
          <a:off x="0" y="0"/>
          <a:ext cx="0" cy="0"/>
          <a:chOff x="0" y="0"/>
          <a:chExt cx="0" cy="0"/>
        </a:xfrm>
      </p:grpSpPr>
      <p:sp>
        <p:nvSpPr>
          <p:cNvPr id="15" name="Google Shape;15;p2"/>
          <p:cNvSpPr/>
          <p:nvPr/>
        </p:nvSpPr>
        <p:spPr>
          <a:xfrm>
            <a:off x="0" y="0"/>
            <a:ext cx="9144000" cy="3048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 name="Google Shape;16;p2"/>
          <p:cNvSpPr/>
          <p:nvPr/>
        </p:nvSpPr>
        <p:spPr>
          <a:xfrm>
            <a:off x="524847" y="723337"/>
            <a:ext cx="8103600" cy="37581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7" name="Google Shape;17;p2"/>
          <p:cNvGrpSpPr/>
          <p:nvPr/>
        </p:nvGrpSpPr>
        <p:grpSpPr>
          <a:xfrm>
            <a:off x="1433400" y="2789580"/>
            <a:ext cx="6277200" cy="483900"/>
            <a:chOff x="1438870" y="2789580"/>
            <a:chExt cx="6277200" cy="483900"/>
          </a:xfrm>
        </p:grpSpPr>
        <p:sp>
          <p:nvSpPr>
            <p:cNvPr id="18" name="Google Shape;18;p2"/>
            <p:cNvSpPr/>
            <p:nvPr/>
          </p:nvSpPr>
          <p:spPr>
            <a:xfrm>
              <a:off x="1438870" y="2789580"/>
              <a:ext cx="6277200" cy="483900"/>
            </a:xfrm>
            <a:prstGeom prst="roundRect">
              <a:avLst>
                <a:gd name="adj" fmla="val 50000"/>
              </a:avLst>
            </a:prstGeom>
            <a:noFill/>
            <a:ln w="1270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3000" b="0" i="0" u="none" strike="noStrike" cap="none">
                <a:solidFill>
                  <a:srgbClr val="3F3F3F"/>
                </a:solidFill>
                <a:latin typeface="Arial"/>
                <a:ea typeface="Arial"/>
                <a:cs typeface="Arial"/>
                <a:sym typeface="Arial"/>
              </a:endParaRPr>
            </a:p>
          </p:txBody>
        </p:sp>
        <p:pic>
          <p:nvPicPr>
            <p:cNvPr id="19" name="Google Shape;19;p2" descr="Lupa"/>
            <p:cNvPicPr preferRelativeResize="0"/>
            <p:nvPr/>
          </p:nvPicPr>
          <p:blipFill rotWithShape="1">
            <a:blip r:embed="rId2">
              <a:alphaModFix/>
            </a:blip>
            <a:srcRect/>
            <a:stretch/>
          </p:blipFill>
          <p:spPr>
            <a:xfrm>
              <a:off x="1574390" y="2879121"/>
              <a:ext cx="324000" cy="324000"/>
            </a:xfrm>
            <a:prstGeom prst="rect">
              <a:avLst/>
            </a:prstGeom>
            <a:noFill/>
            <a:ln>
              <a:noFill/>
            </a:ln>
          </p:spPr>
        </p:pic>
      </p:grpSp>
      <p:sp>
        <p:nvSpPr>
          <p:cNvPr id="20" name="Google Shape;20;p2"/>
          <p:cNvSpPr/>
          <p:nvPr/>
        </p:nvSpPr>
        <p:spPr>
          <a:xfrm>
            <a:off x="7710612" y="3599630"/>
            <a:ext cx="675000" cy="675000"/>
          </a:xfrm>
          <a:prstGeom prst="ellipse">
            <a:avLst/>
          </a:prstGeom>
          <a:solidFill>
            <a:srgbClr val="FFFFFF"/>
          </a:solidFill>
          <a:ln w="9525" cap="flat" cmpd="sng">
            <a:solidFill>
              <a:srgbClr val="EFEFE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21" name="Google Shape;21;p2"/>
          <p:cNvGrpSpPr/>
          <p:nvPr/>
        </p:nvGrpSpPr>
        <p:grpSpPr>
          <a:xfrm>
            <a:off x="7907697" y="3796773"/>
            <a:ext cx="280806" cy="280701"/>
            <a:chOff x="3287087" y="2300249"/>
            <a:chExt cx="1800037" cy="1792472"/>
          </a:xfrm>
        </p:grpSpPr>
        <p:sp>
          <p:nvSpPr>
            <p:cNvPr id="22" name="Google Shape;22;p2"/>
            <p:cNvSpPr/>
            <p:nvPr/>
          </p:nvSpPr>
          <p:spPr>
            <a:xfrm>
              <a:off x="4044789" y="3195121"/>
              <a:ext cx="345000" cy="8976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rot="5400000">
              <a:off x="3573437" y="2731092"/>
              <a:ext cx="354900" cy="927600"/>
            </a:xfrm>
            <a:prstGeom prst="rect">
              <a:avLst/>
            </a:prstGeom>
            <a:solidFill>
              <a:srgbClr val="FBBC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rot="5400000">
              <a:off x="4388130" y="2680923"/>
              <a:ext cx="362474" cy="1035514"/>
            </a:xfrm>
            <a:custGeom>
              <a:avLst/>
              <a:gdLst/>
              <a:ahLst/>
              <a:cxnLst/>
              <a:rect l="l" t="t" r="r" b="b"/>
              <a:pathLst>
                <a:path w="362474" h="1035514" extrusionOk="0">
                  <a:moveTo>
                    <a:pt x="0" y="0"/>
                  </a:moveTo>
                  <a:lnTo>
                    <a:pt x="355037" y="0"/>
                  </a:lnTo>
                  <a:lnTo>
                    <a:pt x="362474" y="1035514"/>
                  </a:lnTo>
                  <a:lnTo>
                    <a:pt x="3" y="715846"/>
                  </a:lnTo>
                  <a:cubicBezTo>
                    <a:pt x="2" y="477231"/>
                    <a:pt x="1" y="238615"/>
                    <a:pt x="0" y="0"/>
                  </a:cubicBezTo>
                  <a:close/>
                </a:path>
              </a:pathLst>
            </a:cu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4044789" y="2300249"/>
              <a:ext cx="344963" cy="1083547"/>
            </a:xfrm>
            <a:custGeom>
              <a:avLst/>
              <a:gdLst/>
              <a:ahLst/>
              <a:cxnLst/>
              <a:rect l="l" t="t" r="r" b="b"/>
              <a:pathLst>
                <a:path w="344963" h="1083547" extrusionOk="0">
                  <a:moveTo>
                    <a:pt x="0" y="0"/>
                  </a:moveTo>
                  <a:lnTo>
                    <a:pt x="344963" y="0"/>
                  </a:lnTo>
                  <a:lnTo>
                    <a:pt x="344963" y="719275"/>
                  </a:lnTo>
                  <a:lnTo>
                    <a:pt x="0" y="1083547"/>
                  </a:lnTo>
                  <a:lnTo>
                    <a:pt x="0" y="0"/>
                  </a:lnTo>
                  <a:close/>
                </a:path>
              </a:pathLst>
            </a:custGeom>
            <a:solidFill>
              <a:srgbClr val="EA43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2"/>
          <p:cNvGrpSpPr/>
          <p:nvPr/>
        </p:nvGrpSpPr>
        <p:grpSpPr>
          <a:xfrm>
            <a:off x="623385" y="863300"/>
            <a:ext cx="247945" cy="170700"/>
            <a:chOff x="623400" y="863300"/>
            <a:chExt cx="318000" cy="170700"/>
          </a:xfrm>
        </p:grpSpPr>
        <p:sp>
          <p:nvSpPr>
            <p:cNvPr id="27" name="Google Shape;27;p2"/>
            <p:cNvSpPr/>
            <p:nvPr/>
          </p:nvSpPr>
          <p:spPr>
            <a:xfrm>
              <a:off x="623400" y="863300"/>
              <a:ext cx="318000" cy="183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23400" y="939500"/>
              <a:ext cx="318000" cy="183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23400" y="1015700"/>
              <a:ext cx="318000" cy="183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er">
  <p:cSld name="CUSTOM_1">
    <p:spTree>
      <p:nvGrpSpPr>
        <p:cNvPr id="1" name="Shape 131"/>
        <p:cNvGrpSpPr/>
        <p:nvPr/>
      </p:nvGrpSpPr>
      <p:grpSpPr>
        <a:xfrm>
          <a:off x="0" y="0"/>
          <a:ext cx="0" cy="0"/>
          <a:chOff x="0" y="0"/>
          <a:chExt cx="0" cy="0"/>
        </a:xfrm>
      </p:grpSpPr>
      <p:sp>
        <p:nvSpPr>
          <p:cNvPr id="132" name="Google Shape;132;p12"/>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
        <p:nvSpPr>
          <p:cNvPr id="133" name="Google Shape;133;p12"/>
          <p:cNvSpPr txBox="1">
            <a:spLocks noGrp="1"/>
          </p:cNvSpPr>
          <p:nvPr>
            <p:ph type="title"/>
          </p:nvPr>
        </p:nvSpPr>
        <p:spPr>
          <a:xfrm>
            <a:off x="311738" y="1057181"/>
            <a:ext cx="8520525" cy="180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5400"/>
              <a:buNone/>
              <a:defRPr sz="5400">
                <a:solidFill>
                  <a:schemeClr val="dk1"/>
                </a:solidFill>
              </a:defRPr>
            </a:lvl1pPr>
            <a:lvl2pPr lvl="1" algn="ctr" rtl="0">
              <a:spcBef>
                <a:spcPts val="0"/>
              </a:spcBef>
              <a:spcAft>
                <a:spcPts val="0"/>
              </a:spcAft>
              <a:buClr>
                <a:schemeClr val="dk1"/>
              </a:buClr>
              <a:buSzPts val="5400"/>
              <a:buNone/>
              <a:defRPr sz="5400">
                <a:solidFill>
                  <a:schemeClr val="dk1"/>
                </a:solidFill>
              </a:defRPr>
            </a:lvl2pPr>
            <a:lvl3pPr lvl="2" algn="ctr" rtl="0">
              <a:spcBef>
                <a:spcPts val="0"/>
              </a:spcBef>
              <a:spcAft>
                <a:spcPts val="0"/>
              </a:spcAft>
              <a:buClr>
                <a:schemeClr val="dk1"/>
              </a:buClr>
              <a:buSzPts val="5400"/>
              <a:buNone/>
              <a:defRPr sz="5400">
                <a:solidFill>
                  <a:schemeClr val="dk1"/>
                </a:solidFill>
              </a:defRPr>
            </a:lvl3pPr>
            <a:lvl4pPr lvl="3" algn="ctr" rtl="0">
              <a:spcBef>
                <a:spcPts val="0"/>
              </a:spcBef>
              <a:spcAft>
                <a:spcPts val="0"/>
              </a:spcAft>
              <a:buClr>
                <a:schemeClr val="dk1"/>
              </a:buClr>
              <a:buSzPts val="5400"/>
              <a:buNone/>
              <a:defRPr sz="5400">
                <a:solidFill>
                  <a:schemeClr val="dk1"/>
                </a:solidFill>
              </a:defRPr>
            </a:lvl4pPr>
            <a:lvl5pPr lvl="4" algn="ctr" rtl="0">
              <a:spcBef>
                <a:spcPts val="0"/>
              </a:spcBef>
              <a:spcAft>
                <a:spcPts val="0"/>
              </a:spcAft>
              <a:buClr>
                <a:schemeClr val="dk1"/>
              </a:buClr>
              <a:buSzPts val="5400"/>
              <a:buNone/>
              <a:defRPr sz="5400">
                <a:solidFill>
                  <a:schemeClr val="dk1"/>
                </a:solidFill>
              </a:defRPr>
            </a:lvl5pPr>
            <a:lvl6pPr lvl="5" algn="ctr" rtl="0">
              <a:spcBef>
                <a:spcPts val="0"/>
              </a:spcBef>
              <a:spcAft>
                <a:spcPts val="0"/>
              </a:spcAft>
              <a:buClr>
                <a:schemeClr val="dk1"/>
              </a:buClr>
              <a:buSzPts val="5400"/>
              <a:buNone/>
              <a:defRPr sz="5400">
                <a:solidFill>
                  <a:schemeClr val="dk1"/>
                </a:solidFill>
              </a:defRPr>
            </a:lvl6pPr>
            <a:lvl7pPr lvl="6" algn="ctr" rtl="0">
              <a:spcBef>
                <a:spcPts val="0"/>
              </a:spcBef>
              <a:spcAft>
                <a:spcPts val="0"/>
              </a:spcAft>
              <a:buClr>
                <a:schemeClr val="dk1"/>
              </a:buClr>
              <a:buSzPts val="5400"/>
              <a:buNone/>
              <a:defRPr sz="5400">
                <a:solidFill>
                  <a:schemeClr val="dk1"/>
                </a:solidFill>
              </a:defRPr>
            </a:lvl7pPr>
            <a:lvl8pPr lvl="7" algn="ctr" rtl="0">
              <a:spcBef>
                <a:spcPts val="0"/>
              </a:spcBef>
              <a:spcAft>
                <a:spcPts val="0"/>
              </a:spcAft>
              <a:buClr>
                <a:schemeClr val="dk1"/>
              </a:buClr>
              <a:buSzPts val="5400"/>
              <a:buNone/>
              <a:defRPr sz="5400">
                <a:solidFill>
                  <a:schemeClr val="dk1"/>
                </a:solidFill>
              </a:defRPr>
            </a:lvl8pPr>
            <a:lvl9pPr lvl="8" algn="ctr" rtl="0">
              <a:spcBef>
                <a:spcPts val="0"/>
              </a:spcBef>
              <a:spcAft>
                <a:spcPts val="0"/>
              </a:spcAft>
              <a:buClr>
                <a:schemeClr val="dk1"/>
              </a:buClr>
              <a:buSzPts val="5400"/>
              <a:buNone/>
              <a:defRPr sz="5400">
                <a:solidFill>
                  <a:schemeClr val="dk1"/>
                </a:solidFill>
              </a:defRPr>
            </a:lvl9pPr>
          </a:lstStyle>
          <a:p>
            <a:endParaRPr/>
          </a:p>
        </p:txBody>
      </p:sp>
      <p:sp>
        <p:nvSpPr>
          <p:cNvPr id="134" name="Google Shape;134;p12"/>
          <p:cNvSpPr/>
          <p:nvPr/>
        </p:nvSpPr>
        <p:spPr>
          <a:xfrm rot="5400000">
            <a:off x="-29137" y="3214809"/>
            <a:ext cx="1141875" cy="1117125"/>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35" name="Google Shape;135;p12"/>
          <p:cNvSpPr/>
          <p:nvPr/>
        </p:nvSpPr>
        <p:spPr>
          <a:xfrm rot="5400000">
            <a:off x="-16762" y="3506439"/>
            <a:ext cx="1120050" cy="1120050"/>
          </a:xfrm>
          <a:prstGeom prst="ellipse">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36" name="Google Shape;136;p12"/>
          <p:cNvSpPr/>
          <p:nvPr/>
        </p:nvSpPr>
        <p:spPr>
          <a:xfrm rot="5400000">
            <a:off x="1799421" y="3202422"/>
            <a:ext cx="1663200" cy="16632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37" name="Google Shape;137;p12"/>
          <p:cNvSpPr/>
          <p:nvPr/>
        </p:nvSpPr>
        <p:spPr>
          <a:xfrm rot="5400000">
            <a:off x="3471432" y="3459304"/>
            <a:ext cx="1120050" cy="112005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38" name="Google Shape;138;p12"/>
          <p:cNvSpPr/>
          <p:nvPr/>
        </p:nvSpPr>
        <p:spPr>
          <a:xfrm rot="5400000">
            <a:off x="4002863" y="22669"/>
            <a:ext cx="1132200" cy="9171450"/>
          </a:xfrm>
          <a:prstGeom prst="rect">
            <a:avLst/>
          </a:pr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39" name="Google Shape;139;p12"/>
          <p:cNvSpPr/>
          <p:nvPr/>
        </p:nvSpPr>
        <p:spPr>
          <a:xfrm rot="-5400000">
            <a:off x="3861301" y="3657184"/>
            <a:ext cx="737730" cy="1510154"/>
          </a:xfrm>
          <a:custGeom>
            <a:avLst/>
            <a:gdLst/>
            <a:ahLst/>
            <a:cxnLst/>
            <a:rect l="l" t="t" r="r" b="b"/>
            <a:pathLst>
              <a:path w="728622" h="1491510" extrusionOk="0">
                <a:moveTo>
                  <a:pt x="728622" y="0"/>
                </a:moveTo>
                <a:lnTo>
                  <a:pt x="728622" y="1491510"/>
                </a:lnTo>
                <a:lnTo>
                  <a:pt x="670324" y="1488566"/>
                </a:lnTo>
                <a:cubicBezTo>
                  <a:pt x="293813" y="1450329"/>
                  <a:pt x="0" y="1132354"/>
                  <a:pt x="0" y="745755"/>
                </a:cubicBezTo>
                <a:cubicBezTo>
                  <a:pt x="0" y="359157"/>
                  <a:pt x="293813" y="41181"/>
                  <a:pt x="670324" y="294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40" name="Google Shape;140;p12"/>
          <p:cNvSpPr/>
          <p:nvPr/>
        </p:nvSpPr>
        <p:spPr>
          <a:xfrm rot="10800000">
            <a:off x="2630242" y="4028259"/>
            <a:ext cx="827100" cy="827100"/>
          </a:xfrm>
          <a:prstGeom prst="pie">
            <a:avLst>
              <a:gd name="adj1" fmla="val 0"/>
              <a:gd name="adj2" fmla="val 16200000"/>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1" name="Google Shape;141;p12"/>
          <p:cNvSpPr/>
          <p:nvPr/>
        </p:nvSpPr>
        <p:spPr>
          <a:xfrm rot="5400000">
            <a:off x="1809939" y="3169728"/>
            <a:ext cx="1628550" cy="1628550"/>
          </a:xfrm>
          <a:prstGeom prst="pie">
            <a:avLst>
              <a:gd name="adj1" fmla="val 0"/>
              <a:gd name="adj2" fmla="val 5401734"/>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42" name="Google Shape;142;p12"/>
          <p:cNvSpPr/>
          <p:nvPr/>
        </p:nvSpPr>
        <p:spPr>
          <a:xfrm>
            <a:off x="1120042" y="4239507"/>
            <a:ext cx="737775" cy="737775"/>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43" name="Google Shape;143;p12"/>
          <p:cNvSpPr/>
          <p:nvPr/>
        </p:nvSpPr>
        <p:spPr>
          <a:xfrm>
            <a:off x="8424420" y="3711600"/>
            <a:ext cx="644850" cy="64485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44" name="Google Shape;144;p12"/>
          <p:cNvSpPr txBox="1"/>
          <p:nvPr/>
        </p:nvSpPr>
        <p:spPr>
          <a:xfrm rot="5400000">
            <a:off x="-509512" y="2858156"/>
            <a:ext cx="1184850" cy="280125"/>
          </a:xfrm>
          <a:prstGeom prst="rect">
            <a:avLst/>
          </a:prstGeom>
          <a:noFill/>
          <a:ln>
            <a:noFill/>
          </a:ln>
        </p:spPr>
        <p:txBody>
          <a:bodyPr spcFirstLastPara="1" wrap="square" lIns="68575" tIns="68575" rIns="68575" bIns="68575" anchor="b" anchorCtr="0">
            <a:noAutofit/>
          </a:bodyPr>
          <a:lstStyle/>
          <a:p>
            <a:pPr marL="0" lvl="0" indent="0" algn="r" rtl="0">
              <a:spcBef>
                <a:spcPts val="0"/>
              </a:spcBef>
              <a:spcAft>
                <a:spcPts val="0"/>
              </a:spcAft>
              <a:buNone/>
            </a:pPr>
            <a:r>
              <a:rPr lang="en" sz="900">
                <a:solidFill>
                  <a:srgbClr val="000000"/>
                </a:solidFill>
                <a:latin typeface="Barlow Condensed"/>
                <a:ea typeface="Barlow Condensed"/>
                <a:cs typeface="Barlow Condensed"/>
                <a:sym typeface="Barlow Condensed"/>
              </a:rPr>
              <a:t>SLIDESMANIA.COM</a:t>
            </a:r>
            <a:endParaRPr sz="900">
              <a:solidFill>
                <a:srgbClr val="000000"/>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p:cSld name="CUSTOM_12">
    <p:spTree>
      <p:nvGrpSpPr>
        <p:cNvPr id="1" name="Shape 145"/>
        <p:cNvGrpSpPr/>
        <p:nvPr/>
      </p:nvGrpSpPr>
      <p:grpSpPr>
        <a:xfrm>
          <a:off x="0" y="0"/>
          <a:ext cx="0" cy="0"/>
          <a:chOff x="0" y="0"/>
          <a:chExt cx="0" cy="0"/>
        </a:xfrm>
      </p:grpSpPr>
      <p:sp>
        <p:nvSpPr>
          <p:cNvPr id="146" name="Google Shape;146;p13"/>
          <p:cNvSpPr/>
          <p:nvPr/>
        </p:nvSpPr>
        <p:spPr>
          <a:xfrm>
            <a:off x="6115640" y="45956"/>
            <a:ext cx="1968750" cy="2053800"/>
          </a:xfrm>
          <a:prstGeom prst="round2SameRect">
            <a:avLst>
              <a:gd name="adj1" fmla="val 50000"/>
              <a:gd name="adj2" fmla="val 0"/>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47" name="Google Shape;147;p13"/>
          <p:cNvSpPr/>
          <p:nvPr/>
        </p:nvSpPr>
        <p:spPr>
          <a:xfrm rot="10800000">
            <a:off x="8084700" y="1123045"/>
            <a:ext cx="1059300" cy="1020375"/>
          </a:xfrm>
          <a:prstGeom prst="round2SameRect">
            <a:avLst>
              <a:gd name="adj1" fmla="val 50000"/>
              <a:gd name="adj2" fmla="val 0"/>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48" name="Google Shape;148;p13"/>
          <p:cNvSpPr/>
          <p:nvPr/>
        </p:nvSpPr>
        <p:spPr>
          <a:xfrm>
            <a:off x="8088197" y="-14139"/>
            <a:ext cx="1089704" cy="1137786"/>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0" y="1046240"/>
                </a:lnTo>
                <a:lnTo>
                  <a:pt x="0" y="527765"/>
                </a:lnTo>
                <a:cubicBezTo>
                  <a:pt x="13286" y="209382"/>
                  <a:pt x="225546" y="20510"/>
                  <a:pt x="530187"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AF7F0"/>
              </a:solidFill>
              <a:latin typeface="Arial"/>
              <a:ea typeface="Arial"/>
              <a:cs typeface="Arial"/>
              <a:sym typeface="Arial"/>
            </a:endParaRPr>
          </a:p>
        </p:txBody>
      </p:sp>
      <p:sp>
        <p:nvSpPr>
          <p:cNvPr id="149" name="Google Shape;149;p13"/>
          <p:cNvSpPr/>
          <p:nvPr/>
        </p:nvSpPr>
        <p:spPr>
          <a:xfrm flipH="1">
            <a:off x="1" y="-9"/>
            <a:ext cx="3852000" cy="5143500"/>
          </a:xfrm>
          <a:prstGeom prst="rect">
            <a:avLst/>
          </a:pr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50" name="Google Shape;150;p13"/>
          <p:cNvSpPr/>
          <p:nvPr/>
        </p:nvSpPr>
        <p:spPr>
          <a:xfrm rot="10800000" flipH="1">
            <a:off x="30396" y="1137192"/>
            <a:ext cx="1059300" cy="1020375"/>
          </a:xfrm>
          <a:prstGeom prst="round2SameRect">
            <a:avLst>
              <a:gd name="adj1" fmla="val 50000"/>
              <a:gd name="adj2" fmla="val 0"/>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51" name="Google Shape;151;p13"/>
          <p:cNvSpPr/>
          <p:nvPr/>
        </p:nvSpPr>
        <p:spPr>
          <a:xfrm flipH="1">
            <a:off x="-9" y="8"/>
            <a:ext cx="1089704" cy="1137786"/>
          </a:xfrm>
          <a:custGeom>
            <a:avLst/>
            <a:gdLst/>
            <a:ahLst/>
            <a:cxnLst/>
            <a:rect l="l" t="t" r="r" b="b"/>
            <a:pathLst>
              <a:path w="1050950" h="1046240" extrusionOk="0">
                <a:moveTo>
                  <a:pt x="530187" y="0"/>
                </a:moveTo>
                <a:lnTo>
                  <a:pt x="1040091" y="7719"/>
                </a:lnTo>
                <a:lnTo>
                  <a:pt x="1050950" y="520763"/>
                </a:lnTo>
                <a:cubicBezTo>
                  <a:pt x="1050950" y="808372"/>
                  <a:pt x="817796" y="1041526"/>
                  <a:pt x="530187" y="1041526"/>
                </a:cubicBezTo>
                <a:lnTo>
                  <a:pt x="0" y="1046240"/>
                </a:lnTo>
                <a:lnTo>
                  <a:pt x="0" y="527765"/>
                </a:lnTo>
                <a:cubicBezTo>
                  <a:pt x="13286" y="209382"/>
                  <a:pt x="225546" y="20510"/>
                  <a:pt x="530187"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AF7F0"/>
              </a:solidFill>
              <a:latin typeface="Arial"/>
              <a:ea typeface="Arial"/>
              <a:cs typeface="Arial"/>
              <a:sym typeface="Arial"/>
            </a:endParaRPr>
          </a:p>
        </p:txBody>
      </p:sp>
      <p:sp>
        <p:nvSpPr>
          <p:cNvPr id="152" name="Google Shape;152;p13"/>
          <p:cNvSpPr/>
          <p:nvPr/>
        </p:nvSpPr>
        <p:spPr>
          <a:xfrm>
            <a:off x="-4" y="3221691"/>
            <a:ext cx="1921725" cy="1921725"/>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53" name="Google Shape;153;p13"/>
          <p:cNvSpPr/>
          <p:nvPr/>
        </p:nvSpPr>
        <p:spPr>
          <a:xfrm>
            <a:off x="3515055" y="197026"/>
            <a:ext cx="737775" cy="737775"/>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54" name="Google Shape;154;p13"/>
          <p:cNvSpPr/>
          <p:nvPr/>
        </p:nvSpPr>
        <p:spPr>
          <a:xfrm>
            <a:off x="2942595" y="821887"/>
            <a:ext cx="644850" cy="64485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55" name="Google Shape;155;p13"/>
          <p:cNvSpPr/>
          <p:nvPr/>
        </p:nvSpPr>
        <p:spPr>
          <a:xfrm rot="-5400000">
            <a:off x="1089684" y="1140454"/>
            <a:ext cx="1013850" cy="1013850"/>
          </a:xfrm>
          <a:prstGeom prst="teardrop">
            <a:avLst>
              <a:gd name="adj" fmla="val 100000"/>
            </a:avLst>
          </a:pr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56" name="Google Shape;156;p13"/>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
        <p:nvSpPr>
          <p:cNvPr id="157" name="Google Shape;157;p13"/>
          <p:cNvSpPr/>
          <p:nvPr/>
        </p:nvSpPr>
        <p:spPr>
          <a:xfrm>
            <a:off x="1089694" y="1977600"/>
            <a:ext cx="2800800" cy="3165975"/>
          </a:xfrm>
          <a:prstGeom prst="round2SameRect">
            <a:avLst>
              <a:gd name="adj1" fmla="val 50000"/>
              <a:gd name="adj2" fmla="val 0"/>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158" name="Google Shape;158;p13"/>
          <p:cNvSpPr txBox="1">
            <a:spLocks noGrp="1"/>
          </p:cNvSpPr>
          <p:nvPr>
            <p:ph type="title"/>
          </p:nvPr>
        </p:nvSpPr>
        <p:spPr>
          <a:xfrm>
            <a:off x="311703" y="842625"/>
            <a:ext cx="8520750" cy="3552075"/>
          </a:xfrm>
          <a:prstGeom prst="rect">
            <a:avLst/>
          </a:prstGeom>
        </p:spPr>
        <p:txBody>
          <a:bodyPr spcFirstLastPara="1" wrap="square" lIns="68575" tIns="68575" rIns="68575" bIns="68575" anchor="ctr" anchorCtr="0">
            <a:noAutofit/>
          </a:bodyPr>
          <a:lstStyle>
            <a:lvl1pPr lvl="0" algn="ctr" rtl="0">
              <a:spcBef>
                <a:spcPts val="0"/>
              </a:spcBef>
              <a:spcAft>
                <a:spcPts val="0"/>
              </a:spcAft>
              <a:buNone/>
              <a:defRPr sz="9600"/>
            </a:lvl1pPr>
            <a:lvl2pPr lvl="1" algn="ctr" rtl="0">
              <a:spcBef>
                <a:spcPts val="0"/>
              </a:spcBef>
              <a:spcAft>
                <a:spcPts val="0"/>
              </a:spcAft>
              <a:buNone/>
              <a:defRPr sz="9600"/>
            </a:lvl2pPr>
            <a:lvl3pPr lvl="2" algn="ctr" rtl="0">
              <a:spcBef>
                <a:spcPts val="0"/>
              </a:spcBef>
              <a:spcAft>
                <a:spcPts val="0"/>
              </a:spcAft>
              <a:buNone/>
              <a:defRPr sz="9600"/>
            </a:lvl3pPr>
            <a:lvl4pPr lvl="3" algn="ctr" rtl="0">
              <a:spcBef>
                <a:spcPts val="0"/>
              </a:spcBef>
              <a:spcAft>
                <a:spcPts val="0"/>
              </a:spcAft>
              <a:buNone/>
              <a:defRPr sz="9600"/>
            </a:lvl4pPr>
            <a:lvl5pPr lvl="4" algn="ctr" rtl="0">
              <a:spcBef>
                <a:spcPts val="0"/>
              </a:spcBef>
              <a:spcAft>
                <a:spcPts val="0"/>
              </a:spcAft>
              <a:buNone/>
              <a:defRPr sz="9600"/>
            </a:lvl5pPr>
            <a:lvl6pPr lvl="5" algn="ctr" rtl="0">
              <a:spcBef>
                <a:spcPts val="0"/>
              </a:spcBef>
              <a:spcAft>
                <a:spcPts val="0"/>
              </a:spcAft>
              <a:buNone/>
              <a:defRPr sz="9600"/>
            </a:lvl6pPr>
            <a:lvl7pPr lvl="6" algn="ctr" rtl="0">
              <a:spcBef>
                <a:spcPts val="0"/>
              </a:spcBef>
              <a:spcAft>
                <a:spcPts val="0"/>
              </a:spcAft>
              <a:buNone/>
              <a:defRPr sz="9600"/>
            </a:lvl7pPr>
            <a:lvl8pPr lvl="7" algn="ctr" rtl="0">
              <a:spcBef>
                <a:spcPts val="0"/>
              </a:spcBef>
              <a:spcAft>
                <a:spcPts val="0"/>
              </a:spcAft>
              <a:buNone/>
              <a:defRPr sz="9600"/>
            </a:lvl8pPr>
            <a:lvl9pPr lvl="8" algn="ctr" rtl="0">
              <a:spcBef>
                <a:spcPts val="0"/>
              </a:spcBef>
              <a:spcAft>
                <a:spcPts val="0"/>
              </a:spcAft>
              <a:buNone/>
              <a:defRPr sz="9600"/>
            </a:lvl9pPr>
          </a:lstStyle>
          <a:p>
            <a:endParaRPr/>
          </a:p>
        </p:txBody>
      </p:sp>
      <p:sp>
        <p:nvSpPr>
          <p:cNvPr id="159" name="Google Shape;159;p13"/>
          <p:cNvSpPr txBox="1"/>
          <p:nvPr/>
        </p:nvSpPr>
        <p:spPr>
          <a:xfrm rot="-5400000" flipH="1">
            <a:off x="8405888" y="4686956"/>
            <a:ext cx="1184850" cy="280125"/>
          </a:xfrm>
          <a:prstGeom prst="rect">
            <a:avLst/>
          </a:prstGeom>
          <a:noFill/>
          <a:ln>
            <a:noFill/>
          </a:ln>
        </p:spPr>
        <p:txBody>
          <a:bodyPr spcFirstLastPara="1" wrap="square" lIns="68575" tIns="68575" rIns="68575" bIns="68575" anchor="b" anchorCtr="0">
            <a:noAutofit/>
          </a:bodyPr>
          <a:lstStyle/>
          <a:p>
            <a:pPr marL="0" lvl="0" indent="0" algn="r" rtl="0">
              <a:spcBef>
                <a:spcPts val="0"/>
              </a:spcBef>
              <a:spcAft>
                <a:spcPts val="0"/>
              </a:spcAft>
              <a:buNone/>
            </a:pPr>
            <a:r>
              <a:rPr lang="en" sz="900">
                <a:solidFill>
                  <a:srgbClr val="000000"/>
                </a:solidFill>
                <a:latin typeface="Barlow Condensed"/>
                <a:ea typeface="Barlow Condensed"/>
                <a:cs typeface="Barlow Condensed"/>
                <a:sym typeface="Barlow Condensed"/>
              </a:rPr>
              <a:t>SLIDESMANIA.COM</a:t>
            </a:r>
            <a:endParaRPr sz="900">
              <a:solidFill>
                <a:srgbClr val="000000"/>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ome">
  <p:cSld name="CUSTOM">
    <p:spTree>
      <p:nvGrpSpPr>
        <p:cNvPr id="1" name="Shape 165"/>
        <p:cNvGrpSpPr/>
        <p:nvPr/>
      </p:nvGrpSpPr>
      <p:grpSpPr>
        <a:xfrm>
          <a:off x="0" y="0"/>
          <a:ext cx="0" cy="0"/>
          <a:chOff x="0" y="0"/>
          <a:chExt cx="0" cy="0"/>
        </a:xfrm>
      </p:grpSpPr>
      <p:sp>
        <p:nvSpPr>
          <p:cNvPr id="166" name="Google Shape;166;p15"/>
          <p:cNvSpPr/>
          <p:nvPr/>
        </p:nvSpPr>
        <p:spPr>
          <a:xfrm>
            <a:off x="0" y="67151"/>
            <a:ext cx="9144000" cy="5076349"/>
          </a:xfrm>
          <a:custGeom>
            <a:avLst/>
            <a:gdLst/>
            <a:ahLst/>
            <a:cxnLst/>
            <a:rect l="l" t="t" r="r" b="b"/>
            <a:pathLst>
              <a:path w="12192000" h="6768465" extrusionOk="0">
                <a:moveTo>
                  <a:pt x="12191997" y="382102"/>
                </a:moveTo>
                <a:cubicBezTo>
                  <a:pt x="12191998" y="2510890"/>
                  <a:pt x="12191999" y="4639677"/>
                  <a:pt x="12192000" y="6768465"/>
                </a:cubicBezTo>
                <a:lnTo>
                  <a:pt x="0" y="6768465"/>
                </a:lnTo>
                <a:lnTo>
                  <a:pt x="1902" y="382905"/>
                </a:lnTo>
                <a:lnTo>
                  <a:pt x="765807" y="381952"/>
                </a:lnTo>
                <a:cubicBezTo>
                  <a:pt x="845817" y="381952"/>
                  <a:pt x="878202" y="349567"/>
                  <a:pt x="878202" y="270510"/>
                </a:cubicBezTo>
                <a:lnTo>
                  <a:pt x="878202" y="99060"/>
                </a:lnTo>
                <a:cubicBezTo>
                  <a:pt x="878202" y="37147"/>
                  <a:pt x="915350" y="0"/>
                  <a:pt x="975357" y="0"/>
                </a:cubicBezTo>
                <a:lnTo>
                  <a:pt x="3478527" y="0"/>
                </a:lnTo>
                <a:cubicBezTo>
                  <a:pt x="3536630" y="0"/>
                  <a:pt x="3573777" y="38100"/>
                  <a:pt x="3574730" y="97155"/>
                </a:cubicBezTo>
                <a:lnTo>
                  <a:pt x="3574730" y="274320"/>
                </a:lnTo>
                <a:cubicBezTo>
                  <a:pt x="3574730" y="349567"/>
                  <a:pt x="3608067" y="382905"/>
                  <a:pt x="3682362" y="382905"/>
                </a:cubicBezTo>
                <a:lnTo>
                  <a:pt x="6407465" y="382905"/>
                </a:lnTo>
                <a:lnTo>
                  <a:pt x="9047795" y="382905"/>
                </a:lnTo>
                <a:cubicBezTo>
                  <a:pt x="9058272" y="382905"/>
                  <a:pt x="9069702" y="383857"/>
                  <a:pt x="9081132" y="383857"/>
                </a:cubicBezTo>
                <a:lnTo>
                  <a:pt x="9081132" y="382102"/>
                </a:lnTo>
                <a:lnTo>
                  <a:pt x="12191997" y="382102"/>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nvGrpSpPr>
          <p:cNvPr id="167" name="Google Shape;167;p15"/>
          <p:cNvGrpSpPr/>
          <p:nvPr/>
        </p:nvGrpSpPr>
        <p:grpSpPr>
          <a:xfrm>
            <a:off x="87730" y="151629"/>
            <a:ext cx="490025" cy="109273"/>
            <a:chOff x="5810250" y="3367087"/>
            <a:chExt cx="572476" cy="127659"/>
          </a:xfrm>
        </p:grpSpPr>
        <p:sp>
          <p:nvSpPr>
            <p:cNvPr id="168" name="Google Shape;168;p15"/>
            <p:cNvSpPr/>
            <p:nvPr/>
          </p:nvSpPr>
          <p:spPr>
            <a:xfrm>
              <a:off x="6032158" y="3367087"/>
              <a:ext cx="126733" cy="127659"/>
            </a:xfrm>
            <a:custGeom>
              <a:avLst/>
              <a:gdLst/>
              <a:ahLst/>
              <a:cxnLst/>
              <a:rect l="l" t="t" r="r" b="b"/>
              <a:pathLst>
                <a:path w="126733" h="127659" extrusionOk="0">
                  <a:moveTo>
                    <a:pt x="64794" y="0"/>
                  </a:moveTo>
                  <a:cubicBezTo>
                    <a:pt x="103846" y="0"/>
                    <a:pt x="127659" y="23813"/>
                    <a:pt x="126706" y="62865"/>
                  </a:cubicBezTo>
                  <a:cubicBezTo>
                    <a:pt x="126706" y="101918"/>
                    <a:pt x="100036" y="128588"/>
                    <a:pt x="61936" y="127635"/>
                  </a:cubicBezTo>
                  <a:cubicBezTo>
                    <a:pt x="26694" y="126683"/>
                    <a:pt x="-929" y="98108"/>
                    <a:pt x="24" y="61913"/>
                  </a:cubicBezTo>
                  <a:cubicBezTo>
                    <a:pt x="976" y="23813"/>
                    <a:pt x="26694" y="0"/>
                    <a:pt x="64794" y="0"/>
                  </a:cubicBezTo>
                  <a:close/>
                </a:path>
              </a:pathLst>
            </a:custGeom>
            <a:solidFill>
              <a:srgbClr val="FFC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69" name="Google Shape;169;p15"/>
            <p:cNvSpPr/>
            <p:nvPr/>
          </p:nvSpPr>
          <p:spPr>
            <a:xfrm>
              <a:off x="5810250" y="3368039"/>
              <a:ext cx="122895" cy="122898"/>
            </a:xfrm>
            <a:custGeom>
              <a:avLst/>
              <a:gdLst/>
              <a:ahLst/>
              <a:cxnLst/>
              <a:rect l="l" t="t" r="r" b="b"/>
              <a:pathLst>
                <a:path w="122895" h="122898" extrusionOk="0">
                  <a:moveTo>
                    <a:pt x="0" y="60960"/>
                  </a:moveTo>
                  <a:cubicBezTo>
                    <a:pt x="0" y="27623"/>
                    <a:pt x="27623" y="0"/>
                    <a:pt x="60008" y="0"/>
                  </a:cubicBezTo>
                  <a:cubicBezTo>
                    <a:pt x="95250" y="953"/>
                    <a:pt x="123825" y="30480"/>
                    <a:pt x="122873" y="65723"/>
                  </a:cubicBezTo>
                  <a:cubicBezTo>
                    <a:pt x="121920" y="98108"/>
                    <a:pt x="93345" y="123825"/>
                    <a:pt x="59055" y="122873"/>
                  </a:cubicBezTo>
                  <a:cubicBezTo>
                    <a:pt x="25718" y="122873"/>
                    <a:pt x="0" y="95250"/>
                    <a:pt x="0" y="60960"/>
                  </a:cubicBezTo>
                  <a:close/>
                </a:path>
              </a:pathLst>
            </a:custGeom>
            <a:solidFill>
              <a:srgbClr val="FF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70" name="Google Shape;170;p15"/>
            <p:cNvSpPr/>
            <p:nvPr/>
          </p:nvSpPr>
          <p:spPr>
            <a:xfrm>
              <a:off x="6259805" y="3368039"/>
              <a:ext cx="122921" cy="122898"/>
            </a:xfrm>
            <a:custGeom>
              <a:avLst/>
              <a:gdLst/>
              <a:ahLst/>
              <a:cxnLst/>
              <a:rect l="l" t="t" r="r" b="b"/>
              <a:pathLst>
                <a:path w="122921" h="122898" extrusionOk="0">
                  <a:moveTo>
                    <a:pt x="58127" y="122873"/>
                  </a:moveTo>
                  <a:cubicBezTo>
                    <a:pt x="25742" y="121920"/>
                    <a:pt x="-928" y="93345"/>
                    <a:pt x="25" y="60008"/>
                  </a:cubicBezTo>
                  <a:cubicBezTo>
                    <a:pt x="977" y="25718"/>
                    <a:pt x="27647" y="0"/>
                    <a:pt x="61937" y="0"/>
                  </a:cubicBezTo>
                  <a:cubicBezTo>
                    <a:pt x="97180" y="0"/>
                    <a:pt x="123850" y="28575"/>
                    <a:pt x="122897" y="62865"/>
                  </a:cubicBezTo>
                  <a:cubicBezTo>
                    <a:pt x="121945" y="98108"/>
                    <a:pt x="94322" y="123825"/>
                    <a:pt x="58127" y="122873"/>
                  </a:cubicBezTo>
                  <a:close/>
                </a:path>
              </a:pathLst>
            </a:custGeom>
            <a:solidFill>
              <a:srgbClr val="70AD4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sp>
        <p:nvSpPr>
          <p:cNvPr id="171" name="Google Shape;171;p15"/>
          <p:cNvSpPr/>
          <p:nvPr/>
        </p:nvSpPr>
        <p:spPr>
          <a:xfrm rot="8100000" flipH="1">
            <a:off x="2484138" y="143676"/>
            <a:ext cx="109340" cy="109340"/>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6060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72" name="Google Shape;172;p15"/>
          <p:cNvSpPr/>
          <p:nvPr/>
        </p:nvSpPr>
        <p:spPr>
          <a:xfrm rot="10714074" flipH="1">
            <a:off x="2781543" y="151516"/>
            <a:ext cx="110484" cy="110484"/>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w="952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73" name="Google Shape;173;p15"/>
          <p:cNvSpPr/>
          <p:nvPr/>
        </p:nvSpPr>
        <p:spPr>
          <a:xfrm>
            <a:off x="956510" y="436746"/>
            <a:ext cx="7614000" cy="270000"/>
          </a:xfrm>
          <a:prstGeom prst="roundRect">
            <a:avLst>
              <a:gd name="adj" fmla="val 50000"/>
            </a:avLst>
          </a:prstGeom>
          <a:solidFill>
            <a:srgbClr val="F2F2F2"/>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cxnSp>
        <p:nvCxnSpPr>
          <p:cNvPr id="174" name="Google Shape;174;p15"/>
          <p:cNvCxnSpPr/>
          <p:nvPr/>
        </p:nvCxnSpPr>
        <p:spPr>
          <a:xfrm>
            <a:off x="0" y="777240"/>
            <a:ext cx="9144000" cy="0"/>
          </a:xfrm>
          <a:prstGeom prst="straightConnector1">
            <a:avLst/>
          </a:prstGeom>
          <a:noFill/>
          <a:ln w="9525" cap="flat" cmpd="sng">
            <a:solidFill>
              <a:srgbClr val="BFBFBF"/>
            </a:solidFill>
            <a:prstDash val="solid"/>
            <a:miter lim="800000"/>
            <a:headEnd type="none" w="sm" len="sm"/>
            <a:tailEnd type="none" w="sm" len="sm"/>
          </a:ln>
        </p:spPr>
      </p:cxnSp>
      <p:sp>
        <p:nvSpPr>
          <p:cNvPr id="175" name="Google Shape;175;p15"/>
          <p:cNvSpPr/>
          <p:nvPr/>
        </p:nvSpPr>
        <p:spPr>
          <a:xfrm>
            <a:off x="681838" y="499920"/>
            <a:ext cx="156209" cy="151673"/>
          </a:xfrm>
          <a:custGeom>
            <a:avLst/>
            <a:gdLst/>
            <a:ahLst/>
            <a:cxnLst/>
            <a:rect l="l" t="t" r="r" b="b"/>
            <a:pathLst>
              <a:path w="149304" h="144968" extrusionOk="0">
                <a:moveTo>
                  <a:pt x="111204" y="36383"/>
                </a:moveTo>
                <a:cubicBezTo>
                  <a:pt x="81677" y="11618"/>
                  <a:pt x="53102" y="12571"/>
                  <a:pt x="31194" y="36383"/>
                </a:cubicBezTo>
                <a:cubicBezTo>
                  <a:pt x="11192" y="59243"/>
                  <a:pt x="12144" y="90676"/>
                  <a:pt x="34052" y="111631"/>
                </a:cubicBezTo>
                <a:cubicBezTo>
                  <a:pt x="60722" y="138301"/>
                  <a:pt x="85487" y="133538"/>
                  <a:pt x="132159" y="90676"/>
                </a:cubicBezTo>
                <a:cubicBezTo>
                  <a:pt x="138827" y="107821"/>
                  <a:pt x="132159" y="120203"/>
                  <a:pt x="109299" y="134491"/>
                </a:cubicBezTo>
                <a:cubicBezTo>
                  <a:pt x="78819" y="152588"/>
                  <a:pt x="40719" y="146874"/>
                  <a:pt x="17859" y="120203"/>
                </a:cubicBezTo>
                <a:cubicBezTo>
                  <a:pt x="-5953" y="92581"/>
                  <a:pt x="-5953" y="52576"/>
                  <a:pt x="17859" y="24953"/>
                </a:cubicBezTo>
                <a:cubicBezTo>
                  <a:pt x="44529" y="-6479"/>
                  <a:pt x="80724" y="-8384"/>
                  <a:pt x="127397" y="20191"/>
                </a:cubicBezTo>
                <a:cubicBezTo>
                  <a:pt x="133112" y="15428"/>
                  <a:pt x="139779" y="10666"/>
                  <a:pt x="149304" y="3998"/>
                </a:cubicBezTo>
                <a:cubicBezTo>
                  <a:pt x="149304" y="24001"/>
                  <a:pt x="149304" y="41146"/>
                  <a:pt x="149304" y="59243"/>
                </a:cubicBezTo>
                <a:cubicBezTo>
                  <a:pt x="132159" y="59243"/>
                  <a:pt x="115967" y="59243"/>
                  <a:pt x="96917" y="59243"/>
                </a:cubicBezTo>
                <a:cubicBezTo>
                  <a:pt x="101679" y="51623"/>
                  <a:pt x="106442" y="44956"/>
                  <a:pt x="111204" y="36383"/>
                </a:cubicBezTo>
                <a:close/>
              </a:path>
            </a:pathLst>
          </a:custGeom>
          <a:solidFill>
            <a:srgbClr val="65656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76" name="Google Shape;176;p15"/>
          <p:cNvSpPr/>
          <p:nvPr/>
        </p:nvSpPr>
        <p:spPr>
          <a:xfrm>
            <a:off x="9023986" y="815048"/>
            <a:ext cx="98834" cy="1700816"/>
          </a:xfrm>
          <a:custGeom>
            <a:avLst/>
            <a:gdLst/>
            <a:ahLst/>
            <a:cxnLst/>
            <a:rect l="l" t="t" r="r" b="b"/>
            <a:pathLst>
              <a:path w="90725" h="2256472" extrusionOk="0">
                <a:moveTo>
                  <a:pt x="0" y="1128713"/>
                </a:moveTo>
                <a:cubicBezTo>
                  <a:pt x="0" y="775335"/>
                  <a:pt x="0" y="421005"/>
                  <a:pt x="0" y="67628"/>
                </a:cubicBezTo>
                <a:cubicBezTo>
                  <a:pt x="0" y="21908"/>
                  <a:pt x="14288" y="0"/>
                  <a:pt x="44768" y="0"/>
                </a:cubicBezTo>
                <a:cubicBezTo>
                  <a:pt x="75248" y="0"/>
                  <a:pt x="90488" y="20955"/>
                  <a:pt x="90488" y="67628"/>
                </a:cubicBezTo>
                <a:cubicBezTo>
                  <a:pt x="90488" y="776288"/>
                  <a:pt x="90488" y="1484948"/>
                  <a:pt x="90488" y="2192655"/>
                </a:cubicBezTo>
                <a:cubicBezTo>
                  <a:pt x="90488" y="2201228"/>
                  <a:pt x="91440" y="2209800"/>
                  <a:pt x="89535" y="2217420"/>
                </a:cubicBezTo>
                <a:cubicBezTo>
                  <a:pt x="85725" y="2242185"/>
                  <a:pt x="70485" y="2256473"/>
                  <a:pt x="45720" y="2256473"/>
                </a:cubicBezTo>
                <a:cubicBezTo>
                  <a:pt x="20955" y="2256473"/>
                  <a:pt x="5715" y="2242185"/>
                  <a:pt x="1905" y="2217420"/>
                </a:cubicBezTo>
                <a:cubicBezTo>
                  <a:pt x="0" y="2206943"/>
                  <a:pt x="952" y="2194560"/>
                  <a:pt x="952" y="2184083"/>
                </a:cubicBezTo>
                <a:cubicBezTo>
                  <a:pt x="0" y="1832610"/>
                  <a:pt x="0" y="1481138"/>
                  <a:pt x="0" y="1128713"/>
                </a:cubicBezTo>
                <a:close/>
              </a:path>
            </a:pathLst>
          </a:custGeom>
          <a:solidFill>
            <a:srgbClr val="BFBFB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77" name="Google Shape;177;p15"/>
          <p:cNvSpPr/>
          <p:nvPr/>
        </p:nvSpPr>
        <p:spPr>
          <a:xfrm>
            <a:off x="9003268" y="777954"/>
            <a:ext cx="9465" cy="4344429"/>
          </a:xfrm>
          <a:custGeom>
            <a:avLst/>
            <a:gdLst/>
            <a:ahLst/>
            <a:cxnLst/>
            <a:rect l="l" t="t" r="r" b="b"/>
            <a:pathLst>
              <a:path w="12620" h="3836140" extrusionOk="0">
                <a:moveTo>
                  <a:pt x="0" y="3835718"/>
                </a:moveTo>
                <a:cubicBezTo>
                  <a:pt x="0" y="3820478"/>
                  <a:pt x="953" y="3806190"/>
                  <a:pt x="953" y="3790950"/>
                </a:cubicBezTo>
                <a:cubicBezTo>
                  <a:pt x="953" y="2541270"/>
                  <a:pt x="953" y="1291590"/>
                  <a:pt x="953" y="41910"/>
                </a:cubicBezTo>
                <a:cubicBezTo>
                  <a:pt x="953" y="27623"/>
                  <a:pt x="0" y="14288"/>
                  <a:pt x="0" y="0"/>
                </a:cubicBezTo>
                <a:cubicBezTo>
                  <a:pt x="3810" y="3810"/>
                  <a:pt x="10478" y="6668"/>
                  <a:pt x="11430" y="10478"/>
                </a:cubicBezTo>
                <a:cubicBezTo>
                  <a:pt x="13335" y="21908"/>
                  <a:pt x="12383" y="33338"/>
                  <a:pt x="12383" y="43815"/>
                </a:cubicBezTo>
                <a:cubicBezTo>
                  <a:pt x="12383" y="1291590"/>
                  <a:pt x="12383" y="2539365"/>
                  <a:pt x="12383" y="3788093"/>
                </a:cubicBezTo>
                <a:cubicBezTo>
                  <a:pt x="12383" y="3804285"/>
                  <a:pt x="12383" y="3819525"/>
                  <a:pt x="12383" y="3835718"/>
                </a:cubicBezTo>
                <a:cubicBezTo>
                  <a:pt x="8573" y="3836670"/>
                  <a:pt x="3810" y="3835718"/>
                  <a:pt x="0" y="3835718"/>
                </a:cubicBezTo>
                <a:close/>
              </a:path>
            </a:pathLst>
          </a:custGeom>
          <a:solidFill>
            <a:srgbClr val="C3C3C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78" name="Google Shape;178;p15"/>
          <p:cNvSpPr/>
          <p:nvPr/>
        </p:nvSpPr>
        <p:spPr>
          <a:xfrm>
            <a:off x="8983793" y="594973"/>
            <a:ext cx="39247" cy="29821"/>
          </a:xfrm>
          <a:custGeom>
            <a:avLst/>
            <a:gdLst/>
            <a:ahLst/>
            <a:cxnLst/>
            <a:rect l="l" t="t" r="r" b="b"/>
            <a:pathLst>
              <a:path w="39052" h="29673" extrusionOk="0">
                <a:moveTo>
                  <a:pt x="39053" y="15313"/>
                </a:moveTo>
                <a:cubicBezTo>
                  <a:pt x="28575" y="21980"/>
                  <a:pt x="20955" y="30553"/>
                  <a:pt x="15240" y="29600"/>
                </a:cubicBezTo>
                <a:cubicBezTo>
                  <a:pt x="9525" y="28648"/>
                  <a:pt x="4763" y="19123"/>
                  <a:pt x="0" y="14360"/>
                </a:cubicBezTo>
                <a:cubicBezTo>
                  <a:pt x="5715" y="9598"/>
                  <a:pt x="10478" y="73"/>
                  <a:pt x="17145" y="73"/>
                </a:cubicBezTo>
                <a:cubicBezTo>
                  <a:pt x="21908" y="-880"/>
                  <a:pt x="28575" y="7693"/>
                  <a:pt x="39053" y="15313"/>
                </a:cubicBezTo>
                <a:close/>
              </a:path>
            </a:pathLst>
          </a:custGeom>
          <a:solidFill>
            <a:srgbClr val="72727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79" name="Google Shape;179;p15"/>
          <p:cNvSpPr/>
          <p:nvPr/>
        </p:nvSpPr>
        <p:spPr>
          <a:xfrm>
            <a:off x="8983793" y="537609"/>
            <a:ext cx="39247" cy="29756"/>
          </a:xfrm>
          <a:custGeom>
            <a:avLst/>
            <a:gdLst/>
            <a:ahLst/>
            <a:cxnLst/>
            <a:rect l="l" t="t" r="r" b="b"/>
            <a:pathLst>
              <a:path w="39052" h="29608" extrusionOk="0">
                <a:moveTo>
                  <a:pt x="39053" y="16193"/>
                </a:moveTo>
                <a:cubicBezTo>
                  <a:pt x="27623" y="22860"/>
                  <a:pt x="20955" y="30480"/>
                  <a:pt x="15240" y="29528"/>
                </a:cubicBezTo>
                <a:cubicBezTo>
                  <a:pt x="9525" y="28575"/>
                  <a:pt x="4763" y="19050"/>
                  <a:pt x="0" y="14288"/>
                </a:cubicBezTo>
                <a:cubicBezTo>
                  <a:pt x="5715" y="9525"/>
                  <a:pt x="11430" y="953"/>
                  <a:pt x="17145" y="0"/>
                </a:cubicBezTo>
                <a:cubicBezTo>
                  <a:pt x="21908" y="0"/>
                  <a:pt x="28575" y="8573"/>
                  <a:pt x="39053" y="16193"/>
                </a:cubicBezTo>
                <a:close/>
              </a:path>
            </a:pathLst>
          </a:custGeom>
          <a:solidFill>
            <a:srgbClr val="72727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80" name="Google Shape;180;p15"/>
          <p:cNvSpPr/>
          <p:nvPr/>
        </p:nvSpPr>
        <p:spPr>
          <a:xfrm>
            <a:off x="8983793" y="481131"/>
            <a:ext cx="39247" cy="30713"/>
          </a:xfrm>
          <a:custGeom>
            <a:avLst/>
            <a:gdLst/>
            <a:ahLst/>
            <a:cxnLst/>
            <a:rect l="l" t="t" r="r" b="b"/>
            <a:pathLst>
              <a:path w="39052" h="30560" extrusionOk="0">
                <a:moveTo>
                  <a:pt x="39053" y="16192"/>
                </a:moveTo>
                <a:cubicBezTo>
                  <a:pt x="27623" y="23813"/>
                  <a:pt x="20955" y="31433"/>
                  <a:pt x="15240" y="30480"/>
                </a:cubicBezTo>
                <a:cubicBezTo>
                  <a:pt x="9525" y="29528"/>
                  <a:pt x="4763" y="20003"/>
                  <a:pt x="0" y="14288"/>
                </a:cubicBezTo>
                <a:cubicBezTo>
                  <a:pt x="5715" y="9525"/>
                  <a:pt x="11430" y="0"/>
                  <a:pt x="17145" y="0"/>
                </a:cubicBezTo>
                <a:cubicBezTo>
                  <a:pt x="21908" y="0"/>
                  <a:pt x="28575" y="8573"/>
                  <a:pt x="39053" y="16192"/>
                </a:cubicBezTo>
                <a:close/>
              </a:path>
            </a:pathLst>
          </a:custGeom>
          <a:solidFill>
            <a:srgbClr val="72727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81" name="Google Shape;181;p15"/>
          <p:cNvSpPr/>
          <p:nvPr/>
        </p:nvSpPr>
        <p:spPr>
          <a:xfrm rot="-5400000">
            <a:off x="390730" y="510256"/>
            <a:ext cx="132815" cy="148464"/>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82" name="Google Shape;182;p15"/>
          <p:cNvSpPr/>
          <p:nvPr/>
        </p:nvSpPr>
        <p:spPr>
          <a:xfrm rot="5400000">
            <a:off x="155110" y="510254"/>
            <a:ext cx="132815" cy="148464"/>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183" name="Google Shape;183;p15"/>
          <p:cNvSpPr/>
          <p:nvPr/>
        </p:nvSpPr>
        <p:spPr>
          <a:xfrm>
            <a:off x="1821260" y="2935572"/>
            <a:ext cx="5501475" cy="403425"/>
          </a:xfrm>
          <a:prstGeom prst="roundRect">
            <a:avLst>
              <a:gd name="adj" fmla="val 50000"/>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84" name="Google Shape;184;p15" descr="Magnifying glass with solid fill"/>
          <p:cNvSpPr/>
          <p:nvPr/>
        </p:nvSpPr>
        <p:spPr>
          <a:xfrm>
            <a:off x="2004824" y="3055066"/>
            <a:ext cx="200188" cy="200346"/>
          </a:xfrm>
          <a:custGeom>
            <a:avLst/>
            <a:gdLst/>
            <a:ahLst/>
            <a:cxnLst/>
            <a:rect l="l" t="t" r="r" b="b"/>
            <a:pathLst>
              <a:path w="751881" h="752474" extrusionOk="0">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rgbClr val="7F7F7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595959"/>
              </a:solidFill>
              <a:latin typeface="Calibri"/>
              <a:ea typeface="Calibri"/>
              <a:cs typeface="Calibri"/>
              <a:sym typeface="Calibri"/>
            </a:endParaRPr>
          </a:p>
        </p:txBody>
      </p:sp>
      <p:grpSp>
        <p:nvGrpSpPr>
          <p:cNvPr id="185" name="Google Shape;185;p15"/>
          <p:cNvGrpSpPr/>
          <p:nvPr/>
        </p:nvGrpSpPr>
        <p:grpSpPr>
          <a:xfrm>
            <a:off x="7035692" y="3035513"/>
            <a:ext cx="112203" cy="220274"/>
            <a:chOff x="9949398" y="2089191"/>
            <a:chExt cx="854393" cy="1677317"/>
          </a:xfrm>
        </p:grpSpPr>
        <p:sp>
          <p:nvSpPr>
            <p:cNvPr id="186" name="Google Shape;186;p15"/>
            <p:cNvSpPr/>
            <p:nvPr/>
          </p:nvSpPr>
          <p:spPr>
            <a:xfrm>
              <a:off x="10312609" y="3353408"/>
              <a:ext cx="127500" cy="413100"/>
            </a:xfrm>
            <a:prstGeom prst="roundRect">
              <a:avLst>
                <a:gd name="adj" fmla="val 50000"/>
              </a:avLst>
            </a:prstGeom>
            <a:solidFill>
              <a:srgbClr val="34A85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87" name="Google Shape;187;p15"/>
            <p:cNvSpPr/>
            <p:nvPr/>
          </p:nvSpPr>
          <p:spPr>
            <a:xfrm>
              <a:off x="10149233" y="2089191"/>
              <a:ext cx="454200" cy="1077900"/>
            </a:xfrm>
            <a:prstGeom prst="roundRect">
              <a:avLst>
                <a:gd name="adj" fmla="val 50000"/>
              </a:avLst>
            </a:prstGeom>
            <a:solidFill>
              <a:srgbClr val="4285F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88" name="Google Shape;188;p15"/>
            <p:cNvSpPr/>
            <p:nvPr/>
          </p:nvSpPr>
          <p:spPr>
            <a:xfrm>
              <a:off x="9949398" y="2759073"/>
              <a:ext cx="854393" cy="609219"/>
            </a:xfrm>
            <a:custGeom>
              <a:avLst/>
              <a:gdLst/>
              <a:ahLst/>
              <a:cxnLst/>
              <a:rect l="l" t="t" r="r" b="b"/>
              <a:pathLst>
                <a:path w="438150" h="312420" extrusionOk="0">
                  <a:moveTo>
                    <a:pt x="0" y="0"/>
                  </a:moveTo>
                  <a:lnTo>
                    <a:pt x="57150" y="0"/>
                  </a:lnTo>
                  <a:lnTo>
                    <a:pt x="57150" y="95250"/>
                  </a:lnTo>
                  <a:cubicBezTo>
                    <a:pt x="57150" y="184785"/>
                    <a:pt x="129540" y="257175"/>
                    <a:pt x="219075" y="257175"/>
                  </a:cubicBezTo>
                  <a:cubicBezTo>
                    <a:pt x="308610" y="257175"/>
                    <a:pt x="381000" y="184785"/>
                    <a:pt x="381000" y="95250"/>
                  </a:cubicBezTo>
                  <a:lnTo>
                    <a:pt x="381000" y="0"/>
                  </a:lnTo>
                  <a:lnTo>
                    <a:pt x="438150" y="0"/>
                  </a:lnTo>
                  <a:lnTo>
                    <a:pt x="438150" y="95250"/>
                  </a:lnTo>
                  <a:cubicBezTo>
                    <a:pt x="438150" y="206693"/>
                    <a:pt x="355283" y="298133"/>
                    <a:pt x="247650" y="312420"/>
                  </a:cubicBezTo>
                  <a:lnTo>
                    <a:pt x="190500" y="312420"/>
                  </a:lnTo>
                  <a:cubicBezTo>
                    <a:pt x="82868" y="298133"/>
                    <a:pt x="0" y="206693"/>
                    <a:pt x="0" y="95250"/>
                  </a:cubicBezTo>
                  <a:lnTo>
                    <a:pt x="0" y="0"/>
                  </a:lnTo>
                  <a:close/>
                </a:path>
              </a:pathLst>
            </a:custGeom>
            <a:gradFill>
              <a:gsLst>
                <a:gs pos="0">
                  <a:srgbClr val="FBBC05"/>
                </a:gs>
                <a:gs pos="25000">
                  <a:srgbClr val="EA4335"/>
                </a:gs>
                <a:gs pos="100000">
                  <a:srgbClr val="EA4335"/>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grpSp>
        <p:nvGrpSpPr>
          <p:cNvPr id="189" name="Google Shape;189;p15"/>
          <p:cNvGrpSpPr/>
          <p:nvPr/>
        </p:nvGrpSpPr>
        <p:grpSpPr>
          <a:xfrm>
            <a:off x="8675370" y="459486"/>
            <a:ext cx="199480" cy="199480"/>
            <a:chOff x="8610600" y="-211873"/>
            <a:chExt cx="313500" cy="313500"/>
          </a:xfrm>
        </p:grpSpPr>
        <p:sp>
          <p:nvSpPr>
            <p:cNvPr id="190" name="Google Shape;190;p15"/>
            <p:cNvSpPr/>
            <p:nvPr/>
          </p:nvSpPr>
          <p:spPr>
            <a:xfrm>
              <a:off x="8610600" y="-211873"/>
              <a:ext cx="313500" cy="313500"/>
            </a:xfrm>
            <a:prstGeom prst="ellipse">
              <a:avLst/>
            </a:prstGeom>
            <a:solidFill>
              <a:srgbClr val="63636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grpSp>
          <p:nvGrpSpPr>
            <p:cNvPr id="191" name="Google Shape;191;p15"/>
            <p:cNvGrpSpPr/>
            <p:nvPr/>
          </p:nvGrpSpPr>
          <p:grpSpPr>
            <a:xfrm>
              <a:off x="8677894" y="-144833"/>
              <a:ext cx="180008" cy="191321"/>
              <a:chOff x="5145275" y="1056950"/>
              <a:chExt cx="212800" cy="226175"/>
            </a:xfrm>
          </p:grpSpPr>
          <p:sp>
            <p:nvSpPr>
              <p:cNvPr id="192" name="Google Shape;192;p15"/>
              <p:cNvSpPr/>
              <p:nvPr/>
            </p:nvSpPr>
            <p:spPr>
              <a:xfrm>
                <a:off x="5198375" y="1056950"/>
                <a:ext cx="106625" cy="106175"/>
              </a:xfrm>
              <a:custGeom>
                <a:avLst/>
                <a:gdLst/>
                <a:ahLst/>
                <a:cxnLst/>
                <a:rect l="l" t="t" r="r" b="b"/>
                <a:pathLst>
                  <a:path w="4265" h="4247" extrusionOk="0">
                    <a:moveTo>
                      <a:pt x="2141" y="0"/>
                    </a:moveTo>
                    <a:cubicBezTo>
                      <a:pt x="964" y="0"/>
                      <a:pt x="0" y="946"/>
                      <a:pt x="0" y="2124"/>
                    </a:cubicBezTo>
                    <a:cubicBezTo>
                      <a:pt x="0" y="3301"/>
                      <a:pt x="964" y="4247"/>
                      <a:pt x="2141" y="4247"/>
                    </a:cubicBezTo>
                    <a:cubicBezTo>
                      <a:pt x="3319" y="4247"/>
                      <a:pt x="4265" y="3301"/>
                      <a:pt x="4265" y="2124"/>
                    </a:cubicBezTo>
                    <a:cubicBezTo>
                      <a:pt x="4265" y="946"/>
                      <a:pt x="3319" y="0"/>
                      <a:pt x="2141"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3" name="Google Shape;193;p15"/>
              <p:cNvSpPr/>
              <p:nvPr/>
            </p:nvSpPr>
            <p:spPr>
              <a:xfrm>
                <a:off x="5145275" y="1176500"/>
                <a:ext cx="212800" cy="106625"/>
              </a:xfrm>
              <a:custGeom>
                <a:avLst/>
                <a:gdLst/>
                <a:ahLst/>
                <a:cxnLst/>
                <a:rect l="l" t="t" r="r" b="b"/>
                <a:pathLst>
                  <a:path w="8512" h="4265" extrusionOk="0">
                    <a:moveTo>
                      <a:pt x="4265" y="0"/>
                    </a:moveTo>
                    <a:cubicBezTo>
                      <a:pt x="3677" y="0"/>
                      <a:pt x="3088" y="107"/>
                      <a:pt x="2499" y="268"/>
                    </a:cubicBezTo>
                    <a:cubicBezTo>
                      <a:pt x="1767" y="482"/>
                      <a:pt x="1018" y="857"/>
                      <a:pt x="429" y="1285"/>
                    </a:cubicBezTo>
                    <a:cubicBezTo>
                      <a:pt x="162" y="1499"/>
                      <a:pt x="1" y="1820"/>
                      <a:pt x="1" y="2141"/>
                    </a:cubicBezTo>
                    <a:lnTo>
                      <a:pt x="1" y="4264"/>
                    </a:lnTo>
                    <a:lnTo>
                      <a:pt x="8512" y="4264"/>
                    </a:lnTo>
                    <a:lnTo>
                      <a:pt x="8512" y="2141"/>
                    </a:lnTo>
                    <a:cubicBezTo>
                      <a:pt x="8512" y="1820"/>
                      <a:pt x="8351" y="1499"/>
                      <a:pt x="8084" y="1285"/>
                    </a:cubicBezTo>
                    <a:cubicBezTo>
                      <a:pt x="7513" y="803"/>
                      <a:pt x="6763" y="482"/>
                      <a:pt x="6014" y="268"/>
                    </a:cubicBezTo>
                    <a:cubicBezTo>
                      <a:pt x="5497" y="107"/>
                      <a:pt x="4890" y="0"/>
                      <a:pt x="4265"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sp>
        <p:nvSpPr>
          <p:cNvPr id="194" name="Google Shape;194;p15"/>
          <p:cNvSpPr txBox="1">
            <a:spLocks noGrp="1"/>
          </p:cNvSpPr>
          <p:nvPr>
            <p:ph type="title"/>
          </p:nvPr>
        </p:nvSpPr>
        <p:spPr>
          <a:xfrm>
            <a:off x="311700" y="959378"/>
            <a:ext cx="8520525" cy="1828800"/>
          </a:xfrm>
          <a:prstGeom prst="rect">
            <a:avLst/>
          </a:prstGeom>
        </p:spPr>
        <p:txBody>
          <a:bodyPr spcFirstLastPara="1" wrap="square" lIns="91425" tIns="91425" rIns="91425" bIns="91425" anchor="t" anchorCtr="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195" name="Google Shape;195;p15"/>
          <p:cNvSpPr txBox="1">
            <a:spLocks noGrp="1"/>
          </p:cNvSpPr>
          <p:nvPr>
            <p:ph type="subTitle" idx="1"/>
          </p:nvPr>
        </p:nvSpPr>
        <p:spPr>
          <a:xfrm>
            <a:off x="2333419" y="2913169"/>
            <a:ext cx="4579200" cy="403425"/>
          </a:xfrm>
          <a:prstGeom prst="rect">
            <a:avLst/>
          </a:prstGeom>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100">
                <a:solidFill>
                  <a:srgbClr val="595959"/>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96" name="Google Shape;196;p15"/>
          <p:cNvSpPr txBox="1"/>
          <p:nvPr/>
        </p:nvSpPr>
        <p:spPr>
          <a:xfrm>
            <a:off x="3979575" y="4909781"/>
            <a:ext cx="1184850" cy="280125"/>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900">
                <a:solidFill>
                  <a:schemeClr val="lt2"/>
                </a:solidFill>
                <a:latin typeface="Roboto"/>
                <a:ea typeface="Roboto"/>
                <a:cs typeface="Roboto"/>
                <a:sym typeface="Roboto"/>
              </a:rPr>
              <a:t>slidesmania.com</a:t>
            </a:r>
            <a:endParaRPr sz="900">
              <a:solidFill>
                <a:schemeClr val="lt2"/>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cent Tabs">
  <p:cSld name="CUSTOM_18">
    <p:spTree>
      <p:nvGrpSpPr>
        <p:cNvPr id="1" name="Shape 197"/>
        <p:cNvGrpSpPr/>
        <p:nvPr/>
      </p:nvGrpSpPr>
      <p:grpSpPr>
        <a:xfrm>
          <a:off x="0" y="0"/>
          <a:ext cx="0" cy="0"/>
          <a:chOff x="0" y="0"/>
          <a:chExt cx="0" cy="0"/>
        </a:xfrm>
      </p:grpSpPr>
      <p:sp>
        <p:nvSpPr>
          <p:cNvPr id="198" name="Google Shape;198;p16"/>
          <p:cNvSpPr/>
          <p:nvPr/>
        </p:nvSpPr>
        <p:spPr>
          <a:xfrm>
            <a:off x="0" y="67151"/>
            <a:ext cx="9144000" cy="5076349"/>
          </a:xfrm>
          <a:custGeom>
            <a:avLst/>
            <a:gdLst/>
            <a:ahLst/>
            <a:cxnLst/>
            <a:rect l="l" t="t" r="r" b="b"/>
            <a:pathLst>
              <a:path w="12192000" h="6768465" extrusionOk="0">
                <a:moveTo>
                  <a:pt x="12191997" y="382102"/>
                </a:moveTo>
                <a:cubicBezTo>
                  <a:pt x="12191998" y="2510890"/>
                  <a:pt x="12191999" y="4639677"/>
                  <a:pt x="12192000" y="6768465"/>
                </a:cubicBezTo>
                <a:lnTo>
                  <a:pt x="0" y="6768465"/>
                </a:lnTo>
                <a:lnTo>
                  <a:pt x="1902" y="382905"/>
                </a:lnTo>
                <a:lnTo>
                  <a:pt x="765807" y="381952"/>
                </a:lnTo>
                <a:cubicBezTo>
                  <a:pt x="845817" y="381952"/>
                  <a:pt x="878202" y="349567"/>
                  <a:pt x="878202" y="270510"/>
                </a:cubicBezTo>
                <a:lnTo>
                  <a:pt x="878202" y="99060"/>
                </a:lnTo>
                <a:cubicBezTo>
                  <a:pt x="878202" y="37147"/>
                  <a:pt x="915350" y="0"/>
                  <a:pt x="975357" y="0"/>
                </a:cubicBezTo>
                <a:lnTo>
                  <a:pt x="3478527" y="0"/>
                </a:lnTo>
                <a:cubicBezTo>
                  <a:pt x="3536630" y="0"/>
                  <a:pt x="3573777" y="38100"/>
                  <a:pt x="3574730" y="97155"/>
                </a:cubicBezTo>
                <a:lnTo>
                  <a:pt x="3574730" y="274320"/>
                </a:lnTo>
                <a:cubicBezTo>
                  <a:pt x="3574730" y="349567"/>
                  <a:pt x="3608067" y="382905"/>
                  <a:pt x="3682362" y="382905"/>
                </a:cubicBezTo>
                <a:lnTo>
                  <a:pt x="6407465" y="382905"/>
                </a:lnTo>
                <a:lnTo>
                  <a:pt x="9047795" y="382905"/>
                </a:lnTo>
                <a:cubicBezTo>
                  <a:pt x="9058272" y="382905"/>
                  <a:pt x="9069702" y="383857"/>
                  <a:pt x="9081132" y="383857"/>
                </a:cubicBezTo>
                <a:lnTo>
                  <a:pt x="9081132" y="382102"/>
                </a:lnTo>
                <a:lnTo>
                  <a:pt x="12191997" y="382102"/>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99" name="Google Shape;199;p16"/>
          <p:cNvSpPr/>
          <p:nvPr/>
        </p:nvSpPr>
        <p:spPr>
          <a:xfrm rot="8100000" flipH="1">
            <a:off x="2484138" y="143676"/>
            <a:ext cx="109340" cy="109340"/>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00" name="Google Shape;200;p16"/>
          <p:cNvSpPr/>
          <p:nvPr/>
        </p:nvSpPr>
        <p:spPr>
          <a:xfrm>
            <a:off x="-1" y="61436"/>
            <a:ext cx="9144001" cy="5082064"/>
          </a:xfrm>
          <a:custGeom>
            <a:avLst/>
            <a:gdLst/>
            <a:ahLst/>
            <a:cxnLst/>
            <a:rect l="l" t="t" r="r" b="b"/>
            <a:pathLst>
              <a:path w="12192001" h="6776085" extrusionOk="0">
                <a:moveTo>
                  <a:pt x="3665218" y="0"/>
                </a:moveTo>
                <a:lnTo>
                  <a:pt x="6168388" y="0"/>
                </a:lnTo>
                <a:cubicBezTo>
                  <a:pt x="6226491" y="0"/>
                  <a:pt x="6263638" y="38100"/>
                  <a:pt x="6264591" y="97155"/>
                </a:cubicBezTo>
                <a:lnTo>
                  <a:pt x="6264591" y="274320"/>
                </a:lnTo>
                <a:cubicBezTo>
                  <a:pt x="6264591" y="349567"/>
                  <a:pt x="6297928" y="382905"/>
                  <a:pt x="6372223" y="382905"/>
                </a:cubicBezTo>
                <a:lnTo>
                  <a:pt x="12192001" y="382102"/>
                </a:lnTo>
                <a:lnTo>
                  <a:pt x="12192001" y="6768465"/>
                </a:lnTo>
                <a:lnTo>
                  <a:pt x="0" y="6776085"/>
                </a:lnTo>
                <a:lnTo>
                  <a:pt x="0" y="391614"/>
                </a:lnTo>
                <a:lnTo>
                  <a:pt x="3455668" y="381952"/>
                </a:lnTo>
                <a:cubicBezTo>
                  <a:pt x="3535678" y="381952"/>
                  <a:pt x="3568063" y="349567"/>
                  <a:pt x="3568063" y="270510"/>
                </a:cubicBezTo>
                <a:lnTo>
                  <a:pt x="3568063" y="99060"/>
                </a:lnTo>
                <a:cubicBezTo>
                  <a:pt x="3568063" y="37147"/>
                  <a:pt x="3605211" y="0"/>
                  <a:pt x="3665218"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201" name="Google Shape;201;p16"/>
          <p:cNvGrpSpPr/>
          <p:nvPr/>
        </p:nvGrpSpPr>
        <p:grpSpPr>
          <a:xfrm>
            <a:off x="87730" y="151629"/>
            <a:ext cx="490025" cy="109273"/>
            <a:chOff x="5810250" y="3367087"/>
            <a:chExt cx="572476" cy="127659"/>
          </a:xfrm>
        </p:grpSpPr>
        <p:sp>
          <p:nvSpPr>
            <p:cNvPr id="202" name="Google Shape;202;p16"/>
            <p:cNvSpPr/>
            <p:nvPr/>
          </p:nvSpPr>
          <p:spPr>
            <a:xfrm>
              <a:off x="6032158" y="3367087"/>
              <a:ext cx="126733" cy="127659"/>
            </a:xfrm>
            <a:custGeom>
              <a:avLst/>
              <a:gdLst/>
              <a:ahLst/>
              <a:cxnLst/>
              <a:rect l="l" t="t" r="r" b="b"/>
              <a:pathLst>
                <a:path w="126733" h="127659" extrusionOk="0">
                  <a:moveTo>
                    <a:pt x="64794" y="0"/>
                  </a:moveTo>
                  <a:cubicBezTo>
                    <a:pt x="103846" y="0"/>
                    <a:pt x="127659" y="23813"/>
                    <a:pt x="126706" y="62865"/>
                  </a:cubicBezTo>
                  <a:cubicBezTo>
                    <a:pt x="126706" y="101918"/>
                    <a:pt x="100036" y="128588"/>
                    <a:pt x="61936" y="127635"/>
                  </a:cubicBezTo>
                  <a:cubicBezTo>
                    <a:pt x="26694" y="126683"/>
                    <a:pt x="-929" y="98108"/>
                    <a:pt x="24" y="61913"/>
                  </a:cubicBezTo>
                  <a:cubicBezTo>
                    <a:pt x="976" y="23813"/>
                    <a:pt x="26694" y="0"/>
                    <a:pt x="64794" y="0"/>
                  </a:cubicBezTo>
                  <a:close/>
                </a:path>
              </a:pathLst>
            </a:custGeom>
            <a:solidFill>
              <a:srgbClr val="FFC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03" name="Google Shape;203;p16"/>
            <p:cNvSpPr/>
            <p:nvPr/>
          </p:nvSpPr>
          <p:spPr>
            <a:xfrm>
              <a:off x="5810250" y="3368039"/>
              <a:ext cx="122895" cy="122898"/>
            </a:xfrm>
            <a:custGeom>
              <a:avLst/>
              <a:gdLst/>
              <a:ahLst/>
              <a:cxnLst/>
              <a:rect l="l" t="t" r="r" b="b"/>
              <a:pathLst>
                <a:path w="122895" h="122898" extrusionOk="0">
                  <a:moveTo>
                    <a:pt x="0" y="60960"/>
                  </a:moveTo>
                  <a:cubicBezTo>
                    <a:pt x="0" y="27623"/>
                    <a:pt x="27623" y="0"/>
                    <a:pt x="60008" y="0"/>
                  </a:cubicBezTo>
                  <a:cubicBezTo>
                    <a:pt x="95250" y="953"/>
                    <a:pt x="123825" y="30480"/>
                    <a:pt x="122873" y="65723"/>
                  </a:cubicBezTo>
                  <a:cubicBezTo>
                    <a:pt x="121920" y="98108"/>
                    <a:pt x="93345" y="123825"/>
                    <a:pt x="59055" y="122873"/>
                  </a:cubicBezTo>
                  <a:cubicBezTo>
                    <a:pt x="25718" y="122873"/>
                    <a:pt x="0" y="95250"/>
                    <a:pt x="0" y="60960"/>
                  </a:cubicBezTo>
                  <a:close/>
                </a:path>
              </a:pathLst>
            </a:custGeom>
            <a:solidFill>
              <a:srgbClr val="FF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04" name="Google Shape;204;p16"/>
            <p:cNvSpPr/>
            <p:nvPr/>
          </p:nvSpPr>
          <p:spPr>
            <a:xfrm>
              <a:off x="6259805" y="3368039"/>
              <a:ext cx="122921" cy="122898"/>
            </a:xfrm>
            <a:custGeom>
              <a:avLst/>
              <a:gdLst/>
              <a:ahLst/>
              <a:cxnLst/>
              <a:rect l="l" t="t" r="r" b="b"/>
              <a:pathLst>
                <a:path w="122921" h="122898" extrusionOk="0">
                  <a:moveTo>
                    <a:pt x="58127" y="122873"/>
                  </a:moveTo>
                  <a:cubicBezTo>
                    <a:pt x="25742" y="121920"/>
                    <a:pt x="-928" y="93345"/>
                    <a:pt x="25" y="60008"/>
                  </a:cubicBezTo>
                  <a:cubicBezTo>
                    <a:pt x="977" y="25718"/>
                    <a:pt x="27647" y="0"/>
                    <a:pt x="61937" y="0"/>
                  </a:cubicBezTo>
                  <a:cubicBezTo>
                    <a:pt x="97180" y="0"/>
                    <a:pt x="123850" y="28575"/>
                    <a:pt x="122897" y="62865"/>
                  </a:cubicBezTo>
                  <a:cubicBezTo>
                    <a:pt x="121945" y="98108"/>
                    <a:pt x="94322" y="123825"/>
                    <a:pt x="58127" y="122873"/>
                  </a:cubicBezTo>
                  <a:close/>
                </a:path>
              </a:pathLst>
            </a:custGeom>
            <a:solidFill>
              <a:srgbClr val="70AD4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sp>
        <p:nvSpPr>
          <p:cNvPr id="205" name="Google Shape;205;p16"/>
          <p:cNvSpPr/>
          <p:nvPr/>
        </p:nvSpPr>
        <p:spPr>
          <a:xfrm rot="10714074" flipH="1">
            <a:off x="4820577" y="151516"/>
            <a:ext cx="110484" cy="110484"/>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w="952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06" name="Google Shape;206;p16"/>
          <p:cNvSpPr/>
          <p:nvPr/>
        </p:nvSpPr>
        <p:spPr>
          <a:xfrm>
            <a:off x="956510" y="436746"/>
            <a:ext cx="7614000" cy="270000"/>
          </a:xfrm>
          <a:prstGeom prst="roundRect">
            <a:avLst>
              <a:gd name="adj" fmla="val 50000"/>
            </a:avLst>
          </a:prstGeom>
          <a:solidFill>
            <a:srgbClr val="F2F2F2"/>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cxnSp>
        <p:nvCxnSpPr>
          <p:cNvPr id="207" name="Google Shape;207;p16"/>
          <p:cNvCxnSpPr/>
          <p:nvPr/>
        </p:nvCxnSpPr>
        <p:spPr>
          <a:xfrm>
            <a:off x="0" y="777240"/>
            <a:ext cx="9144000" cy="0"/>
          </a:xfrm>
          <a:prstGeom prst="straightConnector1">
            <a:avLst/>
          </a:prstGeom>
          <a:noFill/>
          <a:ln w="9525" cap="flat" cmpd="sng">
            <a:solidFill>
              <a:srgbClr val="BFBFBF"/>
            </a:solidFill>
            <a:prstDash val="solid"/>
            <a:miter lim="800000"/>
            <a:headEnd type="none" w="sm" len="sm"/>
            <a:tailEnd type="none" w="sm" len="sm"/>
          </a:ln>
        </p:spPr>
      </p:cxnSp>
      <p:sp>
        <p:nvSpPr>
          <p:cNvPr id="208" name="Google Shape;208;p16"/>
          <p:cNvSpPr/>
          <p:nvPr/>
        </p:nvSpPr>
        <p:spPr>
          <a:xfrm>
            <a:off x="681838" y="499920"/>
            <a:ext cx="156209" cy="151673"/>
          </a:xfrm>
          <a:custGeom>
            <a:avLst/>
            <a:gdLst/>
            <a:ahLst/>
            <a:cxnLst/>
            <a:rect l="l" t="t" r="r" b="b"/>
            <a:pathLst>
              <a:path w="149304" h="144968" extrusionOk="0">
                <a:moveTo>
                  <a:pt x="111204" y="36383"/>
                </a:moveTo>
                <a:cubicBezTo>
                  <a:pt x="81677" y="11618"/>
                  <a:pt x="53102" y="12571"/>
                  <a:pt x="31194" y="36383"/>
                </a:cubicBezTo>
                <a:cubicBezTo>
                  <a:pt x="11192" y="59243"/>
                  <a:pt x="12144" y="90676"/>
                  <a:pt x="34052" y="111631"/>
                </a:cubicBezTo>
                <a:cubicBezTo>
                  <a:pt x="60722" y="138301"/>
                  <a:pt x="85487" y="133538"/>
                  <a:pt x="132159" y="90676"/>
                </a:cubicBezTo>
                <a:cubicBezTo>
                  <a:pt x="138827" y="107821"/>
                  <a:pt x="132159" y="120203"/>
                  <a:pt x="109299" y="134491"/>
                </a:cubicBezTo>
                <a:cubicBezTo>
                  <a:pt x="78819" y="152588"/>
                  <a:pt x="40719" y="146874"/>
                  <a:pt x="17859" y="120203"/>
                </a:cubicBezTo>
                <a:cubicBezTo>
                  <a:pt x="-5953" y="92581"/>
                  <a:pt x="-5953" y="52576"/>
                  <a:pt x="17859" y="24953"/>
                </a:cubicBezTo>
                <a:cubicBezTo>
                  <a:pt x="44529" y="-6479"/>
                  <a:pt x="80724" y="-8384"/>
                  <a:pt x="127397" y="20191"/>
                </a:cubicBezTo>
                <a:cubicBezTo>
                  <a:pt x="133112" y="15428"/>
                  <a:pt x="139779" y="10666"/>
                  <a:pt x="149304" y="3998"/>
                </a:cubicBezTo>
                <a:cubicBezTo>
                  <a:pt x="149304" y="24001"/>
                  <a:pt x="149304" y="41146"/>
                  <a:pt x="149304" y="59243"/>
                </a:cubicBezTo>
                <a:cubicBezTo>
                  <a:pt x="132159" y="59243"/>
                  <a:pt x="115967" y="59243"/>
                  <a:pt x="96917" y="59243"/>
                </a:cubicBezTo>
                <a:cubicBezTo>
                  <a:pt x="101679" y="51623"/>
                  <a:pt x="106442" y="44956"/>
                  <a:pt x="111204" y="36383"/>
                </a:cubicBezTo>
                <a:close/>
              </a:path>
            </a:pathLst>
          </a:custGeom>
          <a:solidFill>
            <a:srgbClr val="65656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09" name="Google Shape;209;p16"/>
          <p:cNvSpPr/>
          <p:nvPr/>
        </p:nvSpPr>
        <p:spPr>
          <a:xfrm>
            <a:off x="9003268" y="777954"/>
            <a:ext cx="9465" cy="4344429"/>
          </a:xfrm>
          <a:custGeom>
            <a:avLst/>
            <a:gdLst/>
            <a:ahLst/>
            <a:cxnLst/>
            <a:rect l="l" t="t" r="r" b="b"/>
            <a:pathLst>
              <a:path w="12620" h="3836140" extrusionOk="0">
                <a:moveTo>
                  <a:pt x="0" y="3835718"/>
                </a:moveTo>
                <a:cubicBezTo>
                  <a:pt x="0" y="3820478"/>
                  <a:pt x="953" y="3806190"/>
                  <a:pt x="953" y="3790950"/>
                </a:cubicBezTo>
                <a:cubicBezTo>
                  <a:pt x="953" y="2541270"/>
                  <a:pt x="953" y="1291590"/>
                  <a:pt x="953" y="41910"/>
                </a:cubicBezTo>
                <a:cubicBezTo>
                  <a:pt x="953" y="27623"/>
                  <a:pt x="0" y="14288"/>
                  <a:pt x="0" y="0"/>
                </a:cubicBezTo>
                <a:cubicBezTo>
                  <a:pt x="3810" y="3810"/>
                  <a:pt x="10478" y="6668"/>
                  <a:pt x="11430" y="10478"/>
                </a:cubicBezTo>
                <a:cubicBezTo>
                  <a:pt x="13335" y="21908"/>
                  <a:pt x="12383" y="33338"/>
                  <a:pt x="12383" y="43815"/>
                </a:cubicBezTo>
                <a:cubicBezTo>
                  <a:pt x="12383" y="1291590"/>
                  <a:pt x="12383" y="2539365"/>
                  <a:pt x="12383" y="3788093"/>
                </a:cubicBezTo>
                <a:cubicBezTo>
                  <a:pt x="12383" y="3804285"/>
                  <a:pt x="12383" y="3819525"/>
                  <a:pt x="12383" y="3835718"/>
                </a:cubicBezTo>
                <a:cubicBezTo>
                  <a:pt x="8573" y="3836670"/>
                  <a:pt x="3810" y="3835718"/>
                  <a:pt x="0" y="3835718"/>
                </a:cubicBezTo>
                <a:close/>
              </a:path>
            </a:pathLst>
          </a:custGeom>
          <a:solidFill>
            <a:srgbClr val="C3C3C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10" name="Google Shape;210;p16"/>
          <p:cNvSpPr/>
          <p:nvPr/>
        </p:nvSpPr>
        <p:spPr>
          <a:xfrm>
            <a:off x="1743376" y="1098784"/>
            <a:ext cx="5501475" cy="403425"/>
          </a:xfrm>
          <a:prstGeom prst="roundRect">
            <a:avLst>
              <a:gd name="adj" fmla="val 50000"/>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11" name="Google Shape;211;p16"/>
          <p:cNvSpPr/>
          <p:nvPr/>
        </p:nvSpPr>
        <p:spPr>
          <a:xfrm>
            <a:off x="8983793" y="594973"/>
            <a:ext cx="39247" cy="29821"/>
          </a:xfrm>
          <a:custGeom>
            <a:avLst/>
            <a:gdLst/>
            <a:ahLst/>
            <a:cxnLst/>
            <a:rect l="l" t="t" r="r" b="b"/>
            <a:pathLst>
              <a:path w="39052" h="29673" extrusionOk="0">
                <a:moveTo>
                  <a:pt x="39053" y="15313"/>
                </a:moveTo>
                <a:cubicBezTo>
                  <a:pt x="28575" y="21980"/>
                  <a:pt x="20955" y="30553"/>
                  <a:pt x="15240" y="29600"/>
                </a:cubicBezTo>
                <a:cubicBezTo>
                  <a:pt x="9525" y="28648"/>
                  <a:pt x="4763" y="19123"/>
                  <a:pt x="0" y="14360"/>
                </a:cubicBezTo>
                <a:cubicBezTo>
                  <a:pt x="5715" y="9598"/>
                  <a:pt x="10478" y="73"/>
                  <a:pt x="17145" y="73"/>
                </a:cubicBezTo>
                <a:cubicBezTo>
                  <a:pt x="21908" y="-880"/>
                  <a:pt x="28575" y="7693"/>
                  <a:pt x="39053" y="15313"/>
                </a:cubicBezTo>
                <a:close/>
              </a:path>
            </a:pathLst>
          </a:custGeom>
          <a:solidFill>
            <a:srgbClr val="72727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12" name="Google Shape;212;p16"/>
          <p:cNvSpPr/>
          <p:nvPr/>
        </p:nvSpPr>
        <p:spPr>
          <a:xfrm>
            <a:off x="8983793" y="537609"/>
            <a:ext cx="39247" cy="29756"/>
          </a:xfrm>
          <a:custGeom>
            <a:avLst/>
            <a:gdLst/>
            <a:ahLst/>
            <a:cxnLst/>
            <a:rect l="l" t="t" r="r" b="b"/>
            <a:pathLst>
              <a:path w="39052" h="29608" extrusionOk="0">
                <a:moveTo>
                  <a:pt x="39053" y="16193"/>
                </a:moveTo>
                <a:cubicBezTo>
                  <a:pt x="27623" y="22860"/>
                  <a:pt x="20955" y="30480"/>
                  <a:pt x="15240" y="29528"/>
                </a:cubicBezTo>
                <a:cubicBezTo>
                  <a:pt x="9525" y="28575"/>
                  <a:pt x="4763" y="19050"/>
                  <a:pt x="0" y="14288"/>
                </a:cubicBezTo>
                <a:cubicBezTo>
                  <a:pt x="5715" y="9525"/>
                  <a:pt x="11430" y="953"/>
                  <a:pt x="17145" y="0"/>
                </a:cubicBezTo>
                <a:cubicBezTo>
                  <a:pt x="21908" y="0"/>
                  <a:pt x="28575" y="8573"/>
                  <a:pt x="39053" y="16193"/>
                </a:cubicBezTo>
                <a:close/>
              </a:path>
            </a:pathLst>
          </a:custGeom>
          <a:solidFill>
            <a:srgbClr val="72727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13" name="Google Shape;213;p16"/>
          <p:cNvSpPr/>
          <p:nvPr/>
        </p:nvSpPr>
        <p:spPr>
          <a:xfrm>
            <a:off x="8983793" y="481131"/>
            <a:ext cx="39247" cy="30713"/>
          </a:xfrm>
          <a:custGeom>
            <a:avLst/>
            <a:gdLst/>
            <a:ahLst/>
            <a:cxnLst/>
            <a:rect l="l" t="t" r="r" b="b"/>
            <a:pathLst>
              <a:path w="39052" h="30560" extrusionOk="0">
                <a:moveTo>
                  <a:pt x="39053" y="16192"/>
                </a:moveTo>
                <a:cubicBezTo>
                  <a:pt x="27623" y="23813"/>
                  <a:pt x="20955" y="31433"/>
                  <a:pt x="15240" y="30480"/>
                </a:cubicBezTo>
                <a:cubicBezTo>
                  <a:pt x="9525" y="29528"/>
                  <a:pt x="4763" y="20003"/>
                  <a:pt x="0" y="14288"/>
                </a:cubicBezTo>
                <a:cubicBezTo>
                  <a:pt x="5715" y="9525"/>
                  <a:pt x="11430" y="0"/>
                  <a:pt x="17145" y="0"/>
                </a:cubicBezTo>
                <a:cubicBezTo>
                  <a:pt x="21908" y="0"/>
                  <a:pt x="28575" y="8573"/>
                  <a:pt x="39053" y="16192"/>
                </a:cubicBezTo>
                <a:close/>
              </a:path>
            </a:pathLst>
          </a:custGeom>
          <a:solidFill>
            <a:srgbClr val="72727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14" name="Google Shape;214;p16"/>
          <p:cNvSpPr/>
          <p:nvPr/>
        </p:nvSpPr>
        <p:spPr>
          <a:xfrm rot="-5400000">
            <a:off x="390730" y="510256"/>
            <a:ext cx="132815" cy="148464"/>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15" name="Google Shape;215;p16"/>
          <p:cNvSpPr/>
          <p:nvPr/>
        </p:nvSpPr>
        <p:spPr>
          <a:xfrm rot="5400000">
            <a:off x="155110" y="510254"/>
            <a:ext cx="132815" cy="148464"/>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16" name="Google Shape;216;p16"/>
          <p:cNvSpPr/>
          <p:nvPr/>
        </p:nvSpPr>
        <p:spPr>
          <a:xfrm rot="8100000" flipH="1">
            <a:off x="4502759" y="141635"/>
            <a:ext cx="109340" cy="109340"/>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6060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217" name="Google Shape;217;p16"/>
          <p:cNvGrpSpPr/>
          <p:nvPr/>
        </p:nvGrpSpPr>
        <p:grpSpPr>
          <a:xfrm>
            <a:off x="126336" y="1883242"/>
            <a:ext cx="8769747" cy="1154700"/>
            <a:chOff x="176469" y="2467675"/>
            <a:chExt cx="11692997" cy="1539600"/>
          </a:xfrm>
        </p:grpSpPr>
        <p:sp>
          <p:nvSpPr>
            <p:cNvPr id="218" name="Google Shape;218;p16"/>
            <p:cNvSpPr/>
            <p:nvPr/>
          </p:nvSpPr>
          <p:spPr>
            <a:xfrm>
              <a:off x="176469" y="2467675"/>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19" name="Google Shape;219;p16"/>
            <p:cNvSpPr/>
            <p:nvPr/>
          </p:nvSpPr>
          <p:spPr>
            <a:xfrm>
              <a:off x="2557918" y="2467675"/>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20" name="Google Shape;220;p16"/>
            <p:cNvSpPr/>
            <p:nvPr/>
          </p:nvSpPr>
          <p:spPr>
            <a:xfrm>
              <a:off x="4939367" y="2467675"/>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21" name="Google Shape;221;p16"/>
            <p:cNvSpPr/>
            <p:nvPr/>
          </p:nvSpPr>
          <p:spPr>
            <a:xfrm>
              <a:off x="7320816" y="2467675"/>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22" name="Google Shape;222;p16"/>
            <p:cNvSpPr/>
            <p:nvPr/>
          </p:nvSpPr>
          <p:spPr>
            <a:xfrm>
              <a:off x="9702266" y="2467675"/>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nvGrpSpPr>
          <p:cNvPr id="223" name="Google Shape;223;p16"/>
          <p:cNvGrpSpPr/>
          <p:nvPr/>
        </p:nvGrpSpPr>
        <p:grpSpPr>
          <a:xfrm>
            <a:off x="126336" y="3213935"/>
            <a:ext cx="8769748" cy="1154700"/>
            <a:chOff x="179677" y="4241932"/>
            <a:chExt cx="11692997" cy="1539600"/>
          </a:xfrm>
        </p:grpSpPr>
        <p:sp>
          <p:nvSpPr>
            <p:cNvPr id="224" name="Google Shape;224;p16"/>
            <p:cNvSpPr/>
            <p:nvPr/>
          </p:nvSpPr>
          <p:spPr>
            <a:xfrm>
              <a:off x="179677" y="4241932"/>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25" name="Google Shape;225;p16"/>
            <p:cNvSpPr/>
            <p:nvPr/>
          </p:nvSpPr>
          <p:spPr>
            <a:xfrm>
              <a:off x="2561126" y="4241932"/>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26" name="Google Shape;226;p16"/>
            <p:cNvSpPr/>
            <p:nvPr/>
          </p:nvSpPr>
          <p:spPr>
            <a:xfrm>
              <a:off x="4942575" y="4241932"/>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27" name="Google Shape;227;p16"/>
            <p:cNvSpPr/>
            <p:nvPr/>
          </p:nvSpPr>
          <p:spPr>
            <a:xfrm>
              <a:off x="7324024" y="4241932"/>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28" name="Google Shape;228;p16"/>
            <p:cNvSpPr/>
            <p:nvPr/>
          </p:nvSpPr>
          <p:spPr>
            <a:xfrm>
              <a:off x="9705474" y="4241932"/>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229" name="Google Shape;229;p16" descr="Magnifying glass with solid fill"/>
          <p:cNvSpPr/>
          <p:nvPr/>
        </p:nvSpPr>
        <p:spPr>
          <a:xfrm>
            <a:off x="1858572" y="1208626"/>
            <a:ext cx="200188" cy="200346"/>
          </a:xfrm>
          <a:custGeom>
            <a:avLst/>
            <a:gdLst/>
            <a:ahLst/>
            <a:cxnLst/>
            <a:rect l="l" t="t" r="r" b="b"/>
            <a:pathLst>
              <a:path w="751881" h="752474" extrusionOk="0">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rgbClr val="7F7F7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595959"/>
              </a:solidFill>
              <a:latin typeface="Calibri"/>
              <a:ea typeface="Calibri"/>
              <a:cs typeface="Calibri"/>
              <a:sym typeface="Calibri"/>
            </a:endParaRPr>
          </a:p>
        </p:txBody>
      </p:sp>
      <p:grpSp>
        <p:nvGrpSpPr>
          <p:cNvPr id="230" name="Google Shape;230;p16"/>
          <p:cNvGrpSpPr/>
          <p:nvPr/>
        </p:nvGrpSpPr>
        <p:grpSpPr>
          <a:xfrm>
            <a:off x="6993902" y="1198154"/>
            <a:ext cx="112203" cy="220274"/>
            <a:chOff x="9949398" y="2089191"/>
            <a:chExt cx="854393" cy="1677317"/>
          </a:xfrm>
        </p:grpSpPr>
        <p:sp>
          <p:nvSpPr>
            <p:cNvPr id="231" name="Google Shape;231;p16"/>
            <p:cNvSpPr/>
            <p:nvPr/>
          </p:nvSpPr>
          <p:spPr>
            <a:xfrm>
              <a:off x="10312609" y="3353408"/>
              <a:ext cx="127500" cy="413100"/>
            </a:xfrm>
            <a:prstGeom prst="roundRect">
              <a:avLst>
                <a:gd name="adj" fmla="val 50000"/>
              </a:avLst>
            </a:prstGeom>
            <a:solidFill>
              <a:srgbClr val="34A85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32" name="Google Shape;232;p16"/>
            <p:cNvSpPr/>
            <p:nvPr/>
          </p:nvSpPr>
          <p:spPr>
            <a:xfrm>
              <a:off x="10149233" y="2089191"/>
              <a:ext cx="454200" cy="1077900"/>
            </a:xfrm>
            <a:prstGeom prst="roundRect">
              <a:avLst>
                <a:gd name="adj" fmla="val 50000"/>
              </a:avLst>
            </a:prstGeom>
            <a:solidFill>
              <a:srgbClr val="4285F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33" name="Google Shape;233;p16"/>
            <p:cNvSpPr/>
            <p:nvPr/>
          </p:nvSpPr>
          <p:spPr>
            <a:xfrm>
              <a:off x="9949398" y="2759073"/>
              <a:ext cx="854393" cy="609219"/>
            </a:xfrm>
            <a:custGeom>
              <a:avLst/>
              <a:gdLst/>
              <a:ahLst/>
              <a:cxnLst/>
              <a:rect l="l" t="t" r="r" b="b"/>
              <a:pathLst>
                <a:path w="438150" h="312420" extrusionOk="0">
                  <a:moveTo>
                    <a:pt x="0" y="0"/>
                  </a:moveTo>
                  <a:lnTo>
                    <a:pt x="57150" y="0"/>
                  </a:lnTo>
                  <a:lnTo>
                    <a:pt x="57150" y="95250"/>
                  </a:lnTo>
                  <a:cubicBezTo>
                    <a:pt x="57150" y="184785"/>
                    <a:pt x="129540" y="257175"/>
                    <a:pt x="219075" y="257175"/>
                  </a:cubicBezTo>
                  <a:cubicBezTo>
                    <a:pt x="308610" y="257175"/>
                    <a:pt x="381000" y="184785"/>
                    <a:pt x="381000" y="95250"/>
                  </a:cubicBezTo>
                  <a:lnTo>
                    <a:pt x="381000" y="0"/>
                  </a:lnTo>
                  <a:lnTo>
                    <a:pt x="438150" y="0"/>
                  </a:lnTo>
                  <a:lnTo>
                    <a:pt x="438150" y="95250"/>
                  </a:lnTo>
                  <a:cubicBezTo>
                    <a:pt x="438150" y="206693"/>
                    <a:pt x="355283" y="298133"/>
                    <a:pt x="247650" y="312420"/>
                  </a:cubicBezTo>
                  <a:lnTo>
                    <a:pt x="190500" y="312420"/>
                  </a:lnTo>
                  <a:cubicBezTo>
                    <a:pt x="82868" y="298133"/>
                    <a:pt x="0" y="206693"/>
                    <a:pt x="0" y="95250"/>
                  </a:cubicBezTo>
                  <a:lnTo>
                    <a:pt x="0" y="0"/>
                  </a:lnTo>
                  <a:close/>
                </a:path>
              </a:pathLst>
            </a:custGeom>
            <a:gradFill>
              <a:gsLst>
                <a:gs pos="0">
                  <a:srgbClr val="FBBC05"/>
                </a:gs>
                <a:gs pos="25000">
                  <a:srgbClr val="EA4335"/>
                </a:gs>
                <a:gs pos="100000">
                  <a:srgbClr val="EA4335"/>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sp>
        <p:nvSpPr>
          <p:cNvPr id="234" name="Google Shape;234;p16"/>
          <p:cNvSpPr/>
          <p:nvPr/>
        </p:nvSpPr>
        <p:spPr>
          <a:xfrm>
            <a:off x="9023986" y="815048"/>
            <a:ext cx="98834" cy="1700816"/>
          </a:xfrm>
          <a:custGeom>
            <a:avLst/>
            <a:gdLst/>
            <a:ahLst/>
            <a:cxnLst/>
            <a:rect l="l" t="t" r="r" b="b"/>
            <a:pathLst>
              <a:path w="90725" h="2256472" extrusionOk="0">
                <a:moveTo>
                  <a:pt x="0" y="1128713"/>
                </a:moveTo>
                <a:cubicBezTo>
                  <a:pt x="0" y="775335"/>
                  <a:pt x="0" y="421005"/>
                  <a:pt x="0" y="67628"/>
                </a:cubicBezTo>
                <a:cubicBezTo>
                  <a:pt x="0" y="21908"/>
                  <a:pt x="14288" y="0"/>
                  <a:pt x="44768" y="0"/>
                </a:cubicBezTo>
                <a:cubicBezTo>
                  <a:pt x="75248" y="0"/>
                  <a:pt x="90488" y="20955"/>
                  <a:pt x="90488" y="67628"/>
                </a:cubicBezTo>
                <a:cubicBezTo>
                  <a:pt x="90488" y="776288"/>
                  <a:pt x="90488" y="1484948"/>
                  <a:pt x="90488" y="2192655"/>
                </a:cubicBezTo>
                <a:cubicBezTo>
                  <a:pt x="90488" y="2201228"/>
                  <a:pt x="91440" y="2209800"/>
                  <a:pt x="89535" y="2217420"/>
                </a:cubicBezTo>
                <a:cubicBezTo>
                  <a:pt x="85725" y="2242185"/>
                  <a:pt x="70485" y="2256473"/>
                  <a:pt x="45720" y="2256473"/>
                </a:cubicBezTo>
                <a:cubicBezTo>
                  <a:pt x="20955" y="2256473"/>
                  <a:pt x="5715" y="2242185"/>
                  <a:pt x="1905" y="2217420"/>
                </a:cubicBezTo>
                <a:cubicBezTo>
                  <a:pt x="0" y="2206943"/>
                  <a:pt x="952" y="2194560"/>
                  <a:pt x="952" y="2184083"/>
                </a:cubicBezTo>
                <a:cubicBezTo>
                  <a:pt x="0" y="1832610"/>
                  <a:pt x="0" y="1481138"/>
                  <a:pt x="0" y="1128713"/>
                </a:cubicBezTo>
                <a:close/>
              </a:path>
            </a:pathLst>
          </a:custGeom>
          <a:solidFill>
            <a:srgbClr val="BFBFB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nvGrpSpPr>
          <p:cNvPr id="235" name="Google Shape;235;p16"/>
          <p:cNvGrpSpPr/>
          <p:nvPr/>
        </p:nvGrpSpPr>
        <p:grpSpPr>
          <a:xfrm>
            <a:off x="8675370" y="459486"/>
            <a:ext cx="199480" cy="199480"/>
            <a:chOff x="8610600" y="-211873"/>
            <a:chExt cx="313500" cy="313500"/>
          </a:xfrm>
        </p:grpSpPr>
        <p:sp>
          <p:nvSpPr>
            <p:cNvPr id="236" name="Google Shape;236;p16"/>
            <p:cNvSpPr/>
            <p:nvPr/>
          </p:nvSpPr>
          <p:spPr>
            <a:xfrm>
              <a:off x="8610600" y="-211873"/>
              <a:ext cx="313500" cy="313500"/>
            </a:xfrm>
            <a:prstGeom prst="ellipse">
              <a:avLst/>
            </a:prstGeom>
            <a:solidFill>
              <a:srgbClr val="63636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grpSp>
          <p:nvGrpSpPr>
            <p:cNvPr id="237" name="Google Shape;237;p16"/>
            <p:cNvGrpSpPr/>
            <p:nvPr/>
          </p:nvGrpSpPr>
          <p:grpSpPr>
            <a:xfrm>
              <a:off x="8677894" y="-144833"/>
              <a:ext cx="180008" cy="191321"/>
              <a:chOff x="5145275" y="1056950"/>
              <a:chExt cx="212800" cy="226175"/>
            </a:xfrm>
          </p:grpSpPr>
          <p:sp>
            <p:nvSpPr>
              <p:cNvPr id="238" name="Google Shape;238;p16"/>
              <p:cNvSpPr/>
              <p:nvPr/>
            </p:nvSpPr>
            <p:spPr>
              <a:xfrm>
                <a:off x="5198375" y="1056950"/>
                <a:ext cx="106625" cy="106175"/>
              </a:xfrm>
              <a:custGeom>
                <a:avLst/>
                <a:gdLst/>
                <a:ahLst/>
                <a:cxnLst/>
                <a:rect l="l" t="t" r="r" b="b"/>
                <a:pathLst>
                  <a:path w="4265" h="4247" extrusionOk="0">
                    <a:moveTo>
                      <a:pt x="2141" y="0"/>
                    </a:moveTo>
                    <a:cubicBezTo>
                      <a:pt x="964" y="0"/>
                      <a:pt x="0" y="946"/>
                      <a:pt x="0" y="2124"/>
                    </a:cubicBezTo>
                    <a:cubicBezTo>
                      <a:pt x="0" y="3301"/>
                      <a:pt x="964" y="4247"/>
                      <a:pt x="2141" y="4247"/>
                    </a:cubicBezTo>
                    <a:cubicBezTo>
                      <a:pt x="3319" y="4247"/>
                      <a:pt x="4265" y="3301"/>
                      <a:pt x="4265" y="2124"/>
                    </a:cubicBezTo>
                    <a:cubicBezTo>
                      <a:pt x="4265" y="946"/>
                      <a:pt x="3319" y="0"/>
                      <a:pt x="2141"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 name="Google Shape;239;p16"/>
              <p:cNvSpPr/>
              <p:nvPr/>
            </p:nvSpPr>
            <p:spPr>
              <a:xfrm>
                <a:off x="5145275" y="1176500"/>
                <a:ext cx="212800" cy="106625"/>
              </a:xfrm>
              <a:custGeom>
                <a:avLst/>
                <a:gdLst/>
                <a:ahLst/>
                <a:cxnLst/>
                <a:rect l="l" t="t" r="r" b="b"/>
                <a:pathLst>
                  <a:path w="8512" h="4265" extrusionOk="0">
                    <a:moveTo>
                      <a:pt x="4265" y="0"/>
                    </a:moveTo>
                    <a:cubicBezTo>
                      <a:pt x="3677" y="0"/>
                      <a:pt x="3088" y="107"/>
                      <a:pt x="2499" y="268"/>
                    </a:cubicBezTo>
                    <a:cubicBezTo>
                      <a:pt x="1767" y="482"/>
                      <a:pt x="1018" y="857"/>
                      <a:pt x="429" y="1285"/>
                    </a:cubicBezTo>
                    <a:cubicBezTo>
                      <a:pt x="162" y="1499"/>
                      <a:pt x="1" y="1820"/>
                      <a:pt x="1" y="2141"/>
                    </a:cubicBezTo>
                    <a:lnTo>
                      <a:pt x="1" y="4264"/>
                    </a:lnTo>
                    <a:lnTo>
                      <a:pt x="8512" y="4264"/>
                    </a:lnTo>
                    <a:lnTo>
                      <a:pt x="8512" y="2141"/>
                    </a:lnTo>
                    <a:cubicBezTo>
                      <a:pt x="8512" y="1820"/>
                      <a:pt x="8351" y="1499"/>
                      <a:pt x="8084" y="1285"/>
                    </a:cubicBezTo>
                    <a:cubicBezTo>
                      <a:pt x="7513" y="803"/>
                      <a:pt x="6763" y="482"/>
                      <a:pt x="6014" y="268"/>
                    </a:cubicBezTo>
                    <a:cubicBezTo>
                      <a:pt x="5497" y="107"/>
                      <a:pt x="4890" y="0"/>
                      <a:pt x="4265"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sp>
        <p:nvSpPr>
          <p:cNvPr id="240" name="Google Shape;240;p16"/>
          <p:cNvSpPr txBox="1">
            <a:spLocks noGrp="1"/>
          </p:cNvSpPr>
          <p:nvPr>
            <p:ph type="title"/>
          </p:nvPr>
        </p:nvSpPr>
        <p:spPr>
          <a:xfrm>
            <a:off x="2181581" y="1098788"/>
            <a:ext cx="4675275" cy="403425"/>
          </a:xfrm>
          <a:prstGeom prst="rect">
            <a:avLst/>
          </a:prstGeom>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100">
                <a:solidFill>
                  <a:srgbClr val="595959"/>
                </a:solidFill>
                <a:latin typeface="Roboto"/>
                <a:ea typeface="Roboto"/>
                <a:cs typeface="Roboto"/>
                <a:sym typeface="Roboto"/>
              </a:defRPr>
            </a:lvl1pPr>
            <a:lvl2pPr lvl="1" algn="ctr" rtl="0">
              <a:spcBef>
                <a:spcPts val="0"/>
              </a:spcBef>
              <a:spcAft>
                <a:spcPts val="0"/>
              </a:spcAft>
              <a:buClr>
                <a:schemeClr val="lt2"/>
              </a:buClr>
              <a:buSzPts val="5200"/>
              <a:buFont typeface="Roboto"/>
              <a:buNone/>
              <a:defRPr sz="5200">
                <a:solidFill>
                  <a:schemeClr val="lt2"/>
                </a:solidFill>
                <a:latin typeface="Roboto"/>
                <a:ea typeface="Roboto"/>
                <a:cs typeface="Roboto"/>
                <a:sym typeface="Roboto"/>
              </a:defRPr>
            </a:lvl2pPr>
            <a:lvl3pPr lvl="2" algn="ctr" rtl="0">
              <a:spcBef>
                <a:spcPts val="0"/>
              </a:spcBef>
              <a:spcAft>
                <a:spcPts val="0"/>
              </a:spcAft>
              <a:buClr>
                <a:schemeClr val="lt2"/>
              </a:buClr>
              <a:buSzPts val="5200"/>
              <a:buFont typeface="Roboto"/>
              <a:buNone/>
              <a:defRPr sz="5200">
                <a:solidFill>
                  <a:schemeClr val="lt2"/>
                </a:solidFill>
                <a:latin typeface="Roboto"/>
                <a:ea typeface="Roboto"/>
                <a:cs typeface="Roboto"/>
                <a:sym typeface="Roboto"/>
              </a:defRPr>
            </a:lvl3pPr>
            <a:lvl4pPr lvl="3" algn="ctr" rtl="0">
              <a:spcBef>
                <a:spcPts val="0"/>
              </a:spcBef>
              <a:spcAft>
                <a:spcPts val="0"/>
              </a:spcAft>
              <a:buClr>
                <a:schemeClr val="lt2"/>
              </a:buClr>
              <a:buSzPts val="5200"/>
              <a:buFont typeface="Roboto"/>
              <a:buNone/>
              <a:defRPr sz="5200">
                <a:solidFill>
                  <a:schemeClr val="lt2"/>
                </a:solidFill>
                <a:latin typeface="Roboto"/>
                <a:ea typeface="Roboto"/>
                <a:cs typeface="Roboto"/>
                <a:sym typeface="Roboto"/>
              </a:defRPr>
            </a:lvl4pPr>
            <a:lvl5pPr lvl="4" algn="ctr" rtl="0">
              <a:spcBef>
                <a:spcPts val="0"/>
              </a:spcBef>
              <a:spcAft>
                <a:spcPts val="0"/>
              </a:spcAft>
              <a:buClr>
                <a:schemeClr val="lt2"/>
              </a:buClr>
              <a:buSzPts val="5200"/>
              <a:buFont typeface="Roboto"/>
              <a:buNone/>
              <a:defRPr sz="5200">
                <a:solidFill>
                  <a:schemeClr val="lt2"/>
                </a:solidFill>
                <a:latin typeface="Roboto"/>
                <a:ea typeface="Roboto"/>
                <a:cs typeface="Roboto"/>
                <a:sym typeface="Roboto"/>
              </a:defRPr>
            </a:lvl5pPr>
            <a:lvl6pPr lvl="5" algn="ctr" rtl="0">
              <a:spcBef>
                <a:spcPts val="0"/>
              </a:spcBef>
              <a:spcAft>
                <a:spcPts val="0"/>
              </a:spcAft>
              <a:buClr>
                <a:schemeClr val="lt2"/>
              </a:buClr>
              <a:buSzPts val="5200"/>
              <a:buFont typeface="Roboto"/>
              <a:buNone/>
              <a:defRPr sz="5200">
                <a:solidFill>
                  <a:schemeClr val="lt2"/>
                </a:solidFill>
                <a:latin typeface="Roboto"/>
                <a:ea typeface="Roboto"/>
                <a:cs typeface="Roboto"/>
                <a:sym typeface="Roboto"/>
              </a:defRPr>
            </a:lvl6pPr>
            <a:lvl7pPr lvl="6" algn="ctr" rtl="0">
              <a:spcBef>
                <a:spcPts val="0"/>
              </a:spcBef>
              <a:spcAft>
                <a:spcPts val="0"/>
              </a:spcAft>
              <a:buClr>
                <a:schemeClr val="lt2"/>
              </a:buClr>
              <a:buSzPts val="5200"/>
              <a:buFont typeface="Roboto"/>
              <a:buNone/>
              <a:defRPr sz="5200">
                <a:solidFill>
                  <a:schemeClr val="lt2"/>
                </a:solidFill>
                <a:latin typeface="Roboto"/>
                <a:ea typeface="Roboto"/>
                <a:cs typeface="Roboto"/>
                <a:sym typeface="Roboto"/>
              </a:defRPr>
            </a:lvl7pPr>
            <a:lvl8pPr lvl="7" algn="ctr" rtl="0">
              <a:spcBef>
                <a:spcPts val="0"/>
              </a:spcBef>
              <a:spcAft>
                <a:spcPts val="0"/>
              </a:spcAft>
              <a:buClr>
                <a:schemeClr val="lt2"/>
              </a:buClr>
              <a:buSzPts val="5200"/>
              <a:buFont typeface="Roboto"/>
              <a:buNone/>
              <a:defRPr sz="5200">
                <a:solidFill>
                  <a:schemeClr val="lt2"/>
                </a:solidFill>
                <a:latin typeface="Roboto"/>
                <a:ea typeface="Roboto"/>
                <a:cs typeface="Roboto"/>
                <a:sym typeface="Roboto"/>
              </a:defRPr>
            </a:lvl8pPr>
            <a:lvl9pPr lvl="8" algn="ctr" rtl="0">
              <a:spcBef>
                <a:spcPts val="0"/>
              </a:spcBef>
              <a:spcAft>
                <a:spcPts val="0"/>
              </a:spcAft>
              <a:buClr>
                <a:schemeClr val="lt2"/>
              </a:buClr>
              <a:buSzPts val="5200"/>
              <a:buFont typeface="Roboto"/>
              <a:buNone/>
              <a:defRPr sz="5200">
                <a:solidFill>
                  <a:schemeClr val="lt2"/>
                </a:solidFill>
                <a:latin typeface="Roboto"/>
                <a:ea typeface="Roboto"/>
                <a:cs typeface="Roboto"/>
                <a:sym typeface="Roboto"/>
              </a:defRPr>
            </a:lvl9pPr>
          </a:lstStyle>
          <a:p>
            <a:endParaRPr/>
          </a:p>
        </p:txBody>
      </p:sp>
      <p:sp>
        <p:nvSpPr>
          <p:cNvPr id="241" name="Google Shape;241;p16"/>
          <p:cNvSpPr txBox="1"/>
          <p:nvPr/>
        </p:nvSpPr>
        <p:spPr>
          <a:xfrm>
            <a:off x="3979575" y="4909781"/>
            <a:ext cx="1184850" cy="280125"/>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900">
                <a:solidFill>
                  <a:schemeClr val="lt2"/>
                </a:solidFill>
                <a:latin typeface="Roboto"/>
                <a:ea typeface="Roboto"/>
                <a:cs typeface="Roboto"/>
                <a:sym typeface="Roboto"/>
              </a:rPr>
              <a:t>slidesmania.com</a:t>
            </a:r>
            <a:endParaRPr sz="900">
              <a:solidFill>
                <a:schemeClr val="lt2"/>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0 DO NOT REMOVE · SlidesMania">
  <p:cSld name="CUSTOM_19">
    <p:spTree>
      <p:nvGrpSpPr>
        <p:cNvPr id="1" name="Shape 242"/>
        <p:cNvGrpSpPr/>
        <p:nvPr/>
      </p:nvGrpSpPr>
      <p:grpSpPr>
        <a:xfrm>
          <a:off x="0" y="0"/>
          <a:ext cx="0" cy="0"/>
          <a:chOff x="0" y="0"/>
          <a:chExt cx="0" cy="0"/>
        </a:xfrm>
      </p:grpSpPr>
      <p:grpSp>
        <p:nvGrpSpPr>
          <p:cNvPr id="243" name="Google Shape;243;p17"/>
          <p:cNvGrpSpPr/>
          <p:nvPr/>
        </p:nvGrpSpPr>
        <p:grpSpPr>
          <a:xfrm>
            <a:off x="0" y="0"/>
            <a:ext cx="9144000" cy="5143500"/>
            <a:chOff x="0" y="0"/>
            <a:chExt cx="12192000" cy="6858000"/>
          </a:xfrm>
        </p:grpSpPr>
        <p:sp>
          <p:nvSpPr>
            <p:cNvPr id="244" name="Google Shape;244;p17"/>
            <p:cNvSpPr/>
            <p:nvPr/>
          </p:nvSpPr>
          <p:spPr>
            <a:xfrm>
              <a:off x="0" y="0"/>
              <a:ext cx="12192000" cy="68580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45" name="Google Shape;245;p17">
              <a:hlinkClick r:id="rId2"/>
            </p:cNvPr>
            <p:cNvPicPr preferRelativeResize="0"/>
            <p:nvPr/>
          </p:nvPicPr>
          <p:blipFill rotWithShape="1">
            <a:blip r:embed="rId3">
              <a:alphaModFix/>
            </a:blip>
            <a:srcRect/>
            <a:stretch/>
          </p:blipFill>
          <p:spPr>
            <a:xfrm>
              <a:off x="465600" y="331100"/>
              <a:ext cx="5101466" cy="2201299"/>
            </a:xfrm>
            <a:prstGeom prst="rect">
              <a:avLst/>
            </a:prstGeom>
            <a:noFill/>
            <a:ln>
              <a:noFill/>
            </a:ln>
          </p:spPr>
        </p:pic>
        <p:sp>
          <p:nvSpPr>
            <p:cNvPr id="246" name="Google Shape;246;p17"/>
            <p:cNvSpPr txBox="1"/>
            <p:nvPr/>
          </p:nvSpPr>
          <p:spPr>
            <a:xfrm>
              <a:off x="463500" y="2858061"/>
              <a:ext cx="8956500" cy="2442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b="1">
                  <a:solidFill>
                    <a:srgbClr val="3F3F3F"/>
                  </a:solidFill>
                  <a:latin typeface="Poppins"/>
                  <a:ea typeface="Poppins"/>
                  <a:cs typeface="Poppins"/>
                  <a:sym typeface="Poppins"/>
                </a:rPr>
                <a:t>Free </a:t>
              </a:r>
              <a:r>
                <a:rPr lang="en" sz="2700">
                  <a:solidFill>
                    <a:srgbClr val="3F3F3F"/>
                  </a:solidFill>
                  <a:latin typeface="Poppins"/>
                  <a:ea typeface="Poppins"/>
                  <a:cs typeface="Poppins"/>
                  <a:sym typeface="Poppins"/>
                </a:rPr>
                <a:t>themes and templates for </a:t>
              </a:r>
              <a:r>
                <a:rPr lang="en" sz="2700" b="1">
                  <a:solidFill>
                    <a:srgbClr val="3F3F3F"/>
                  </a:solidFill>
                  <a:latin typeface="Poppins"/>
                  <a:ea typeface="Poppins"/>
                  <a:cs typeface="Poppins"/>
                  <a:sym typeface="Poppins"/>
                </a:rPr>
                <a:t>Google Slides</a:t>
              </a:r>
              <a:r>
                <a:rPr lang="en" sz="2700">
                  <a:solidFill>
                    <a:srgbClr val="3F3F3F"/>
                  </a:solidFill>
                  <a:latin typeface="Poppins"/>
                  <a:ea typeface="Poppins"/>
                  <a:cs typeface="Poppins"/>
                  <a:sym typeface="Poppins"/>
                </a:rPr>
                <a:t> or </a:t>
              </a:r>
              <a:r>
                <a:rPr lang="en" sz="2700" b="1">
                  <a:solidFill>
                    <a:srgbClr val="3F3F3F"/>
                  </a:solidFill>
                  <a:latin typeface="Poppins"/>
                  <a:ea typeface="Poppins"/>
                  <a:cs typeface="Poppins"/>
                  <a:sym typeface="Poppins"/>
                </a:rPr>
                <a:t>PowerPoint</a:t>
              </a:r>
              <a:endParaRPr sz="2700" b="1">
                <a:solidFill>
                  <a:srgbClr val="3F3F3F"/>
                </a:solidFill>
                <a:latin typeface="Poppins"/>
                <a:ea typeface="Poppins"/>
                <a:cs typeface="Poppins"/>
                <a:sym typeface="Poppins"/>
              </a:endParaRPr>
            </a:p>
            <a:p>
              <a:pPr marL="0" marR="0" lvl="0" indent="0" algn="l" rtl="0">
                <a:spcBef>
                  <a:spcPts val="0"/>
                </a:spcBef>
                <a:spcAft>
                  <a:spcPts val="0"/>
                </a:spcAft>
                <a:buNone/>
              </a:pPr>
              <a:endParaRPr sz="2700" b="1">
                <a:solidFill>
                  <a:srgbClr val="3F3F3F"/>
                </a:solidFill>
                <a:latin typeface="Poppins"/>
                <a:ea typeface="Poppins"/>
                <a:cs typeface="Poppins"/>
                <a:sym typeface="Poppins"/>
              </a:endParaRPr>
            </a:p>
            <a:p>
              <a:pPr marL="0" marR="0" lvl="0" indent="0" algn="l" rtl="0">
                <a:spcBef>
                  <a:spcPts val="0"/>
                </a:spcBef>
                <a:spcAft>
                  <a:spcPts val="0"/>
                </a:spcAft>
                <a:buNone/>
              </a:pPr>
              <a:endParaRPr sz="2700" b="1">
                <a:solidFill>
                  <a:srgbClr val="3F3F3F"/>
                </a:solidFill>
                <a:latin typeface="Poppins"/>
                <a:ea typeface="Poppins"/>
                <a:cs typeface="Poppins"/>
                <a:sym typeface="Poppins"/>
              </a:endParaRPr>
            </a:p>
            <a:p>
              <a:pPr marL="0" marR="0" lvl="0" indent="0" algn="l" rtl="0">
                <a:spcBef>
                  <a:spcPts val="0"/>
                </a:spcBef>
                <a:spcAft>
                  <a:spcPts val="0"/>
                </a:spcAft>
                <a:buNone/>
              </a:pPr>
              <a:r>
                <a:rPr lang="en" sz="2300" b="1">
                  <a:solidFill>
                    <a:srgbClr val="FFCB25"/>
                  </a:solidFill>
                  <a:latin typeface="Poppins"/>
                  <a:ea typeface="Poppins"/>
                  <a:cs typeface="Poppins"/>
                  <a:sym typeface="Poppins"/>
                </a:rPr>
                <a:t>NOT to be sold as is or modified!</a:t>
              </a:r>
              <a:endParaRPr sz="2300" b="1">
                <a:solidFill>
                  <a:srgbClr val="FFCB25"/>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Read </a:t>
              </a:r>
              <a:r>
                <a:rPr lang="en" sz="2000" u="sng">
                  <a:solidFill>
                    <a:srgbClr val="3F3F3F"/>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FAQ</a:t>
              </a:r>
              <a:r>
                <a:rPr lang="en" sz="3300" b="1">
                  <a:solidFill>
                    <a:srgbClr val="FFCB25"/>
                  </a:solidFill>
                  <a:latin typeface="Poppins"/>
                  <a:ea typeface="Poppins"/>
                  <a:cs typeface="Poppins"/>
                  <a:sym typeface="Poppins"/>
                </a:rPr>
                <a:t> </a:t>
              </a:r>
              <a:r>
                <a:rPr lang="en" sz="2000">
                  <a:solidFill>
                    <a:srgbClr val="3F3F3F"/>
                  </a:solidFill>
                  <a:latin typeface="Poppins"/>
                  <a:ea typeface="Poppins"/>
                  <a:cs typeface="Poppins"/>
                  <a:sym typeface="Poppins"/>
                </a:rPr>
                <a:t>on slidesmania.com</a:t>
              </a:r>
              <a:endParaRPr sz="2000">
                <a:solidFill>
                  <a:srgbClr val="3F3F3F"/>
                </a:solidFill>
                <a:latin typeface="Poppins"/>
                <a:ea typeface="Poppins"/>
                <a:cs typeface="Poppins"/>
                <a:sym typeface="Poppins"/>
              </a:endParaRPr>
            </a:p>
            <a:p>
              <a:pPr marL="0" lvl="0" indent="0" algn="l" rtl="0">
                <a:spcBef>
                  <a:spcPts val="0"/>
                </a:spcBef>
                <a:spcAft>
                  <a:spcPts val="0"/>
                </a:spcAft>
                <a:buNone/>
              </a:pPr>
              <a:r>
                <a:rPr lang="en" sz="1500">
                  <a:solidFill>
                    <a:srgbClr val="3F3F3F"/>
                  </a:solidFill>
                  <a:latin typeface="Poppins"/>
                  <a:ea typeface="Poppins"/>
                  <a:cs typeface="Poppins"/>
                  <a:sym typeface="Poppins"/>
                </a:rPr>
                <a:t>Do not remove the slidesmania.com text on the sides.</a:t>
              </a:r>
              <a:endParaRPr sz="1500">
                <a:solidFill>
                  <a:srgbClr val="3F3F3F"/>
                </a:solidFill>
                <a:latin typeface="Poppins"/>
                <a:ea typeface="Poppins"/>
                <a:cs typeface="Poppins"/>
                <a:sym typeface="Poppins"/>
              </a:endParaRPr>
            </a:p>
          </p:txBody>
        </p:sp>
        <p:cxnSp>
          <p:nvCxnSpPr>
            <p:cNvPr id="247" name="Google Shape;247;p17"/>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48" name="Google Shape;248;p17">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249" name="Google Shape;249;p17">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250" name="Google Shape;250;p17">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251" name="Google Shape;251;p17">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252" name="Google Shape;252;p17"/>
            <p:cNvSpPr txBox="1"/>
            <p:nvPr/>
          </p:nvSpPr>
          <p:spPr>
            <a:xfrm>
              <a:off x="7072500" y="4813375"/>
              <a:ext cx="4915500" cy="1001100"/>
            </a:xfrm>
            <a:prstGeom prst="rect">
              <a:avLst/>
            </a:prstGeom>
            <a:noFill/>
            <a:ln>
              <a:noFill/>
            </a:ln>
          </p:spPr>
          <p:txBody>
            <a:bodyPr spcFirstLastPara="1" wrap="square" lIns="68575" tIns="68575" rIns="68575" bIns="68575" anchor="t" anchorCtr="0">
              <a:noAutofit/>
            </a:bodyPr>
            <a:lstStyle/>
            <a:p>
              <a:pPr marL="0" lvl="0" indent="0" algn="r" rtl="0">
                <a:spcBef>
                  <a:spcPts val="0"/>
                </a:spcBef>
                <a:spcAft>
                  <a:spcPts val="0"/>
                </a:spcAft>
                <a:buNone/>
              </a:pPr>
              <a:r>
                <a:rPr lang="en" sz="1800" b="1">
                  <a:solidFill>
                    <a:srgbClr val="252525"/>
                  </a:solidFill>
                  <a:latin typeface="Homemade Apple"/>
                  <a:ea typeface="Homemade Apple"/>
                  <a:cs typeface="Homemade Apple"/>
                  <a:sym typeface="Homemade Apple"/>
                </a:rPr>
                <a:t>Sharing is caring!</a:t>
              </a:r>
              <a:endParaRPr sz="1800" b="1">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s">
  <p:cSld name="CUSTOM_1">
    <p:spTree>
      <p:nvGrpSpPr>
        <p:cNvPr id="1" name="Shape 253"/>
        <p:cNvGrpSpPr/>
        <p:nvPr/>
      </p:nvGrpSpPr>
      <p:grpSpPr>
        <a:xfrm>
          <a:off x="0" y="0"/>
          <a:ext cx="0" cy="0"/>
          <a:chOff x="0" y="0"/>
          <a:chExt cx="0" cy="0"/>
        </a:xfrm>
      </p:grpSpPr>
      <p:sp>
        <p:nvSpPr>
          <p:cNvPr id="254" name="Google Shape;254;p18"/>
          <p:cNvSpPr/>
          <p:nvPr/>
        </p:nvSpPr>
        <p:spPr>
          <a:xfrm>
            <a:off x="0" y="67151"/>
            <a:ext cx="9144000" cy="5076349"/>
          </a:xfrm>
          <a:custGeom>
            <a:avLst/>
            <a:gdLst/>
            <a:ahLst/>
            <a:cxnLst/>
            <a:rect l="l" t="t" r="r" b="b"/>
            <a:pathLst>
              <a:path w="12192000" h="6768465" extrusionOk="0">
                <a:moveTo>
                  <a:pt x="12191997" y="382102"/>
                </a:moveTo>
                <a:cubicBezTo>
                  <a:pt x="12191998" y="2510890"/>
                  <a:pt x="12191999" y="4639677"/>
                  <a:pt x="12192000" y="6768465"/>
                </a:cubicBezTo>
                <a:lnTo>
                  <a:pt x="0" y="6768465"/>
                </a:lnTo>
                <a:lnTo>
                  <a:pt x="1902" y="382905"/>
                </a:lnTo>
                <a:lnTo>
                  <a:pt x="765807" y="381952"/>
                </a:lnTo>
                <a:cubicBezTo>
                  <a:pt x="845817" y="381952"/>
                  <a:pt x="878202" y="349567"/>
                  <a:pt x="878202" y="270510"/>
                </a:cubicBezTo>
                <a:lnTo>
                  <a:pt x="878202" y="99060"/>
                </a:lnTo>
                <a:cubicBezTo>
                  <a:pt x="878202" y="37147"/>
                  <a:pt x="915350" y="0"/>
                  <a:pt x="975357" y="0"/>
                </a:cubicBezTo>
                <a:lnTo>
                  <a:pt x="3478527" y="0"/>
                </a:lnTo>
                <a:cubicBezTo>
                  <a:pt x="3536630" y="0"/>
                  <a:pt x="3573777" y="38100"/>
                  <a:pt x="3574730" y="97155"/>
                </a:cubicBezTo>
                <a:lnTo>
                  <a:pt x="3574730" y="274320"/>
                </a:lnTo>
                <a:cubicBezTo>
                  <a:pt x="3574730" y="349567"/>
                  <a:pt x="3608067" y="382905"/>
                  <a:pt x="3682362" y="382905"/>
                </a:cubicBezTo>
                <a:lnTo>
                  <a:pt x="6407465" y="382905"/>
                </a:lnTo>
                <a:lnTo>
                  <a:pt x="9047795" y="382905"/>
                </a:lnTo>
                <a:cubicBezTo>
                  <a:pt x="9058272" y="382905"/>
                  <a:pt x="9069702" y="383857"/>
                  <a:pt x="9081132" y="383857"/>
                </a:cubicBezTo>
                <a:lnTo>
                  <a:pt x="9081132" y="382102"/>
                </a:lnTo>
                <a:lnTo>
                  <a:pt x="12191997" y="382102"/>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5" name="Google Shape;255;p18"/>
          <p:cNvSpPr/>
          <p:nvPr/>
        </p:nvSpPr>
        <p:spPr>
          <a:xfrm rot="8100000" flipH="1">
            <a:off x="2484138" y="143676"/>
            <a:ext cx="109340" cy="109340"/>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6" name="Google Shape;256;p18"/>
          <p:cNvSpPr/>
          <p:nvPr/>
        </p:nvSpPr>
        <p:spPr>
          <a:xfrm>
            <a:off x="-1" y="61436"/>
            <a:ext cx="9144001" cy="5082064"/>
          </a:xfrm>
          <a:custGeom>
            <a:avLst/>
            <a:gdLst/>
            <a:ahLst/>
            <a:cxnLst/>
            <a:rect l="l" t="t" r="r" b="b"/>
            <a:pathLst>
              <a:path w="12192001" h="6776085" extrusionOk="0">
                <a:moveTo>
                  <a:pt x="3665218" y="0"/>
                </a:moveTo>
                <a:lnTo>
                  <a:pt x="6168388" y="0"/>
                </a:lnTo>
                <a:cubicBezTo>
                  <a:pt x="6226491" y="0"/>
                  <a:pt x="6263638" y="38100"/>
                  <a:pt x="6264591" y="97155"/>
                </a:cubicBezTo>
                <a:lnTo>
                  <a:pt x="6264591" y="274320"/>
                </a:lnTo>
                <a:cubicBezTo>
                  <a:pt x="6264591" y="349567"/>
                  <a:pt x="6297928" y="382905"/>
                  <a:pt x="6372223" y="382905"/>
                </a:cubicBezTo>
                <a:lnTo>
                  <a:pt x="12192001" y="382102"/>
                </a:lnTo>
                <a:lnTo>
                  <a:pt x="12192001" y="6768465"/>
                </a:lnTo>
                <a:lnTo>
                  <a:pt x="0" y="6776085"/>
                </a:lnTo>
                <a:lnTo>
                  <a:pt x="0" y="391614"/>
                </a:lnTo>
                <a:lnTo>
                  <a:pt x="3455668" y="381952"/>
                </a:lnTo>
                <a:cubicBezTo>
                  <a:pt x="3535678" y="381952"/>
                  <a:pt x="3568063" y="349567"/>
                  <a:pt x="3568063" y="270510"/>
                </a:cubicBezTo>
                <a:lnTo>
                  <a:pt x="3568063" y="99060"/>
                </a:lnTo>
                <a:cubicBezTo>
                  <a:pt x="3568063" y="37147"/>
                  <a:pt x="3605211" y="0"/>
                  <a:pt x="3665218"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257" name="Google Shape;257;p18"/>
          <p:cNvGrpSpPr/>
          <p:nvPr/>
        </p:nvGrpSpPr>
        <p:grpSpPr>
          <a:xfrm>
            <a:off x="87730" y="151629"/>
            <a:ext cx="490025" cy="109273"/>
            <a:chOff x="5810250" y="3367087"/>
            <a:chExt cx="572476" cy="127659"/>
          </a:xfrm>
        </p:grpSpPr>
        <p:sp>
          <p:nvSpPr>
            <p:cNvPr id="258" name="Google Shape;258;p18"/>
            <p:cNvSpPr/>
            <p:nvPr/>
          </p:nvSpPr>
          <p:spPr>
            <a:xfrm>
              <a:off x="6032158" y="3367087"/>
              <a:ext cx="126733" cy="127659"/>
            </a:xfrm>
            <a:custGeom>
              <a:avLst/>
              <a:gdLst/>
              <a:ahLst/>
              <a:cxnLst/>
              <a:rect l="l" t="t" r="r" b="b"/>
              <a:pathLst>
                <a:path w="126733" h="127659" extrusionOk="0">
                  <a:moveTo>
                    <a:pt x="64794" y="0"/>
                  </a:moveTo>
                  <a:cubicBezTo>
                    <a:pt x="103846" y="0"/>
                    <a:pt x="127659" y="23813"/>
                    <a:pt x="126706" y="62865"/>
                  </a:cubicBezTo>
                  <a:cubicBezTo>
                    <a:pt x="126706" y="101918"/>
                    <a:pt x="100036" y="128588"/>
                    <a:pt x="61936" y="127635"/>
                  </a:cubicBezTo>
                  <a:cubicBezTo>
                    <a:pt x="26694" y="126683"/>
                    <a:pt x="-929" y="98108"/>
                    <a:pt x="24" y="61913"/>
                  </a:cubicBezTo>
                  <a:cubicBezTo>
                    <a:pt x="976" y="23813"/>
                    <a:pt x="26694" y="0"/>
                    <a:pt x="64794" y="0"/>
                  </a:cubicBezTo>
                  <a:close/>
                </a:path>
              </a:pathLst>
            </a:custGeom>
            <a:solidFill>
              <a:srgbClr val="FFC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59" name="Google Shape;259;p18"/>
            <p:cNvSpPr/>
            <p:nvPr/>
          </p:nvSpPr>
          <p:spPr>
            <a:xfrm>
              <a:off x="5810250" y="3368039"/>
              <a:ext cx="122895" cy="122898"/>
            </a:xfrm>
            <a:custGeom>
              <a:avLst/>
              <a:gdLst/>
              <a:ahLst/>
              <a:cxnLst/>
              <a:rect l="l" t="t" r="r" b="b"/>
              <a:pathLst>
                <a:path w="122895" h="122898" extrusionOk="0">
                  <a:moveTo>
                    <a:pt x="0" y="60960"/>
                  </a:moveTo>
                  <a:cubicBezTo>
                    <a:pt x="0" y="27623"/>
                    <a:pt x="27623" y="0"/>
                    <a:pt x="60008" y="0"/>
                  </a:cubicBezTo>
                  <a:cubicBezTo>
                    <a:pt x="95250" y="953"/>
                    <a:pt x="123825" y="30480"/>
                    <a:pt x="122873" y="65723"/>
                  </a:cubicBezTo>
                  <a:cubicBezTo>
                    <a:pt x="121920" y="98108"/>
                    <a:pt x="93345" y="123825"/>
                    <a:pt x="59055" y="122873"/>
                  </a:cubicBezTo>
                  <a:cubicBezTo>
                    <a:pt x="25718" y="122873"/>
                    <a:pt x="0" y="95250"/>
                    <a:pt x="0" y="60960"/>
                  </a:cubicBezTo>
                  <a:close/>
                </a:path>
              </a:pathLst>
            </a:custGeom>
            <a:solidFill>
              <a:srgbClr val="FF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60" name="Google Shape;260;p18"/>
            <p:cNvSpPr/>
            <p:nvPr/>
          </p:nvSpPr>
          <p:spPr>
            <a:xfrm>
              <a:off x="6259805" y="3368039"/>
              <a:ext cx="122921" cy="122898"/>
            </a:xfrm>
            <a:custGeom>
              <a:avLst/>
              <a:gdLst/>
              <a:ahLst/>
              <a:cxnLst/>
              <a:rect l="l" t="t" r="r" b="b"/>
              <a:pathLst>
                <a:path w="122921" h="122898" extrusionOk="0">
                  <a:moveTo>
                    <a:pt x="58127" y="122873"/>
                  </a:moveTo>
                  <a:cubicBezTo>
                    <a:pt x="25742" y="121920"/>
                    <a:pt x="-928" y="93345"/>
                    <a:pt x="25" y="60008"/>
                  </a:cubicBezTo>
                  <a:cubicBezTo>
                    <a:pt x="977" y="25718"/>
                    <a:pt x="27647" y="0"/>
                    <a:pt x="61937" y="0"/>
                  </a:cubicBezTo>
                  <a:cubicBezTo>
                    <a:pt x="97180" y="0"/>
                    <a:pt x="123850" y="28575"/>
                    <a:pt x="122897" y="62865"/>
                  </a:cubicBezTo>
                  <a:cubicBezTo>
                    <a:pt x="121945" y="98108"/>
                    <a:pt x="94322" y="123825"/>
                    <a:pt x="58127" y="122873"/>
                  </a:cubicBezTo>
                  <a:close/>
                </a:path>
              </a:pathLst>
            </a:custGeom>
            <a:solidFill>
              <a:srgbClr val="70AD4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sp>
        <p:nvSpPr>
          <p:cNvPr id="261" name="Google Shape;261;p18"/>
          <p:cNvSpPr/>
          <p:nvPr/>
        </p:nvSpPr>
        <p:spPr>
          <a:xfrm rot="10714074" flipH="1">
            <a:off x="6850545" y="140544"/>
            <a:ext cx="110484" cy="110484"/>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w="952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62" name="Google Shape;262;p18"/>
          <p:cNvSpPr/>
          <p:nvPr/>
        </p:nvSpPr>
        <p:spPr>
          <a:xfrm>
            <a:off x="-1" y="61436"/>
            <a:ext cx="9144001" cy="5082064"/>
          </a:xfrm>
          <a:custGeom>
            <a:avLst/>
            <a:gdLst/>
            <a:ahLst/>
            <a:cxnLst/>
            <a:rect l="l" t="t" r="r" b="b"/>
            <a:pathLst>
              <a:path w="12192001" h="6776085" extrusionOk="0">
                <a:moveTo>
                  <a:pt x="3665218" y="0"/>
                </a:moveTo>
                <a:lnTo>
                  <a:pt x="6168388" y="0"/>
                </a:lnTo>
                <a:cubicBezTo>
                  <a:pt x="6226491" y="0"/>
                  <a:pt x="6263638" y="38100"/>
                  <a:pt x="6264591" y="97155"/>
                </a:cubicBezTo>
                <a:lnTo>
                  <a:pt x="6264591" y="274320"/>
                </a:lnTo>
                <a:cubicBezTo>
                  <a:pt x="6264591" y="349567"/>
                  <a:pt x="6297928" y="382905"/>
                  <a:pt x="6372223" y="382905"/>
                </a:cubicBezTo>
                <a:lnTo>
                  <a:pt x="12192001" y="382102"/>
                </a:lnTo>
                <a:lnTo>
                  <a:pt x="12192001" y="6768465"/>
                </a:lnTo>
                <a:lnTo>
                  <a:pt x="0" y="6776085"/>
                </a:lnTo>
                <a:lnTo>
                  <a:pt x="0" y="391614"/>
                </a:lnTo>
                <a:lnTo>
                  <a:pt x="3455668" y="381952"/>
                </a:lnTo>
                <a:cubicBezTo>
                  <a:pt x="3535678" y="381952"/>
                  <a:pt x="3568063" y="349567"/>
                  <a:pt x="3568063" y="270510"/>
                </a:cubicBezTo>
                <a:lnTo>
                  <a:pt x="3568063" y="99060"/>
                </a:lnTo>
                <a:cubicBezTo>
                  <a:pt x="3568063" y="37147"/>
                  <a:pt x="3605211" y="0"/>
                  <a:pt x="3665218" y="0"/>
                </a:cubicBezTo>
                <a:close/>
              </a:path>
            </a:pathLst>
          </a:custGeom>
          <a:solidFill>
            <a:srgbClr val="FFFFFF">
              <a:alpha val="2626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63" name="Google Shape;263;p18"/>
          <p:cNvSpPr/>
          <p:nvPr/>
        </p:nvSpPr>
        <p:spPr>
          <a:xfrm rot="8100000" flipH="1">
            <a:off x="4502759" y="141635"/>
            <a:ext cx="109340" cy="109340"/>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64" name="Google Shape;264;p18"/>
          <p:cNvSpPr/>
          <p:nvPr/>
        </p:nvSpPr>
        <p:spPr>
          <a:xfrm>
            <a:off x="0" y="52352"/>
            <a:ext cx="9144000" cy="5091148"/>
          </a:xfrm>
          <a:custGeom>
            <a:avLst/>
            <a:gdLst/>
            <a:ahLst/>
            <a:cxnLst/>
            <a:rect l="l" t="t" r="r" b="b"/>
            <a:pathLst>
              <a:path w="12192000" h="6788197" extrusionOk="0">
                <a:moveTo>
                  <a:pt x="6360982" y="0"/>
                </a:moveTo>
                <a:lnTo>
                  <a:pt x="8864151" y="0"/>
                </a:lnTo>
                <a:cubicBezTo>
                  <a:pt x="8922254" y="0"/>
                  <a:pt x="8959401" y="38168"/>
                  <a:pt x="8960354" y="97329"/>
                </a:cubicBezTo>
                <a:lnTo>
                  <a:pt x="8960354" y="274810"/>
                </a:lnTo>
                <a:cubicBezTo>
                  <a:pt x="8960354" y="350192"/>
                  <a:pt x="8993691" y="383590"/>
                  <a:pt x="9067986" y="383590"/>
                </a:cubicBezTo>
                <a:lnTo>
                  <a:pt x="12192000" y="383158"/>
                </a:lnTo>
                <a:lnTo>
                  <a:pt x="12192000" y="6782252"/>
                </a:lnTo>
                <a:lnTo>
                  <a:pt x="0" y="6788197"/>
                </a:lnTo>
                <a:lnTo>
                  <a:pt x="0" y="397489"/>
                </a:lnTo>
                <a:lnTo>
                  <a:pt x="6151431" y="382635"/>
                </a:lnTo>
                <a:cubicBezTo>
                  <a:pt x="6231441" y="382635"/>
                  <a:pt x="6263826" y="350192"/>
                  <a:pt x="6263826" y="270994"/>
                </a:cubicBezTo>
                <a:lnTo>
                  <a:pt x="6263826" y="99237"/>
                </a:lnTo>
                <a:cubicBezTo>
                  <a:pt x="6263826" y="37214"/>
                  <a:pt x="6300974" y="0"/>
                  <a:pt x="6360982"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65" name="Google Shape;265;p18"/>
          <p:cNvSpPr/>
          <p:nvPr/>
        </p:nvSpPr>
        <p:spPr>
          <a:xfrm>
            <a:off x="956510" y="436746"/>
            <a:ext cx="7614000" cy="270000"/>
          </a:xfrm>
          <a:prstGeom prst="roundRect">
            <a:avLst>
              <a:gd name="adj" fmla="val 50000"/>
            </a:avLst>
          </a:prstGeom>
          <a:solidFill>
            <a:srgbClr val="F2F2F2"/>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cxnSp>
        <p:nvCxnSpPr>
          <p:cNvPr id="266" name="Google Shape;266;p18"/>
          <p:cNvCxnSpPr/>
          <p:nvPr/>
        </p:nvCxnSpPr>
        <p:spPr>
          <a:xfrm>
            <a:off x="0" y="777240"/>
            <a:ext cx="9144000" cy="0"/>
          </a:xfrm>
          <a:prstGeom prst="straightConnector1">
            <a:avLst/>
          </a:prstGeom>
          <a:noFill/>
          <a:ln w="9525" cap="flat" cmpd="sng">
            <a:solidFill>
              <a:srgbClr val="BFBFBF"/>
            </a:solidFill>
            <a:prstDash val="solid"/>
            <a:miter lim="800000"/>
            <a:headEnd type="none" w="sm" len="sm"/>
            <a:tailEnd type="none" w="sm" len="sm"/>
          </a:ln>
        </p:spPr>
      </p:cxnSp>
      <p:sp>
        <p:nvSpPr>
          <p:cNvPr id="267" name="Google Shape;267;p18"/>
          <p:cNvSpPr/>
          <p:nvPr/>
        </p:nvSpPr>
        <p:spPr>
          <a:xfrm>
            <a:off x="681838" y="499920"/>
            <a:ext cx="156209" cy="151673"/>
          </a:xfrm>
          <a:custGeom>
            <a:avLst/>
            <a:gdLst/>
            <a:ahLst/>
            <a:cxnLst/>
            <a:rect l="l" t="t" r="r" b="b"/>
            <a:pathLst>
              <a:path w="149304" h="144968" extrusionOk="0">
                <a:moveTo>
                  <a:pt x="111204" y="36383"/>
                </a:moveTo>
                <a:cubicBezTo>
                  <a:pt x="81677" y="11618"/>
                  <a:pt x="53102" y="12571"/>
                  <a:pt x="31194" y="36383"/>
                </a:cubicBezTo>
                <a:cubicBezTo>
                  <a:pt x="11192" y="59243"/>
                  <a:pt x="12144" y="90676"/>
                  <a:pt x="34052" y="111631"/>
                </a:cubicBezTo>
                <a:cubicBezTo>
                  <a:pt x="60722" y="138301"/>
                  <a:pt x="85487" y="133538"/>
                  <a:pt x="132159" y="90676"/>
                </a:cubicBezTo>
                <a:cubicBezTo>
                  <a:pt x="138827" y="107821"/>
                  <a:pt x="132159" y="120203"/>
                  <a:pt x="109299" y="134491"/>
                </a:cubicBezTo>
                <a:cubicBezTo>
                  <a:pt x="78819" y="152588"/>
                  <a:pt x="40719" y="146874"/>
                  <a:pt x="17859" y="120203"/>
                </a:cubicBezTo>
                <a:cubicBezTo>
                  <a:pt x="-5953" y="92581"/>
                  <a:pt x="-5953" y="52576"/>
                  <a:pt x="17859" y="24953"/>
                </a:cubicBezTo>
                <a:cubicBezTo>
                  <a:pt x="44529" y="-6479"/>
                  <a:pt x="80724" y="-8384"/>
                  <a:pt x="127397" y="20191"/>
                </a:cubicBezTo>
                <a:cubicBezTo>
                  <a:pt x="133112" y="15428"/>
                  <a:pt x="139779" y="10666"/>
                  <a:pt x="149304" y="3998"/>
                </a:cubicBezTo>
                <a:cubicBezTo>
                  <a:pt x="149304" y="24001"/>
                  <a:pt x="149304" y="41146"/>
                  <a:pt x="149304" y="59243"/>
                </a:cubicBezTo>
                <a:cubicBezTo>
                  <a:pt x="132159" y="59243"/>
                  <a:pt x="115967" y="59243"/>
                  <a:pt x="96917" y="59243"/>
                </a:cubicBezTo>
                <a:cubicBezTo>
                  <a:pt x="101679" y="51623"/>
                  <a:pt x="106442" y="44956"/>
                  <a:pt x="111204" y="36383"/>
                </a:cubicBezTo>
                <a:close/>
              </a:path>
            </a:pathLst>
          </a:custGeom>
          <a:solidFill>
            <a:srgbClr val="65656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68" name="Google Shape;268;p18"/>
          <p:cNvSpPr/>
          <p:nvPr/>
        </p:nvSpPr>
        <p:spPr>
          <a:xfrm>
            <a:off x="8983793" y="481131"/>
            <a:ext cx="39247" cy="30713"/>
          </a:xfrm>
          <a:custGeom>
            <a:avLst/>
            <a:gdLst/>
            <a:ahLst/>
            <a:cxnLst/>
            <a:rect l="l" t="t" r="r" b="b"/>
            <a:pathLst>
              <a:path w="39052" h="30560" extrusionOk="0">
                <a:moveTo>
                  <a:pt x="39053" y="16192"/>
                </a:moveTo>
                <a:cubicBezTo>
                  <a:pt x="27623" y="23813"/>
                  <a:pt x="20955" y="31433"/>
                  <a:pt x="15240" y="30480"/>
                </a:cubicBezTo>
                <a:cubicBezTo>
                  <a:pt x="9525" y="29528"/>
                  <a:pt x="4763" y="20003"/>
                  <a:pt x="0" y="14288"/>
                </a:cubicBezTo>
                <a:cubicBezTo>
                  <a:pt x="5715" y="9525"/>
                  <a:pt x="11430" y="0"/>
                  <a:pt x="17145" y="0"/>
                </a:cubicBezTo>
                <a:cubicBezTo>
                  <a:pt x="21908" y="0"/>
                  <a:pt x="28575" y="8573"/>
                  <a:pt x="39053" y="16192"/>
                </a:cubicBezTo>
                <a:close/>
              </a:path>
            </a:pathLst>
          </a:custGeom>
          <a:solidFill>
            <a:srgbClr val="72727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69" name="Google Shape;269;p18"/>
          <p:cNvSpPr/>
          <p:nvPr/>
        </p:nvSpPr>
        <p:spPr>
          <a:xfrm rot="-5400000">
            <a:off x="390730" y="510256"/>
            <a:ext cx="132815" cy="148464"/>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70" name="Google Shape;270;p18"/>
          <p:cNvSpPr/>
          <p:nvPr/>
        </p:nvSpPr>
        <p:spPr>
          <a:xfrm rot="5400000">
            <a:off x="155110" y="510254"/>
            <a:ext cx="132815" cy="148464"/>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71" name="Google Shape;271;p18"/>
          <p:cNvSpPr/>
          <p:nvPr/>
        </p:nvSpPr>
        <p:spPr>
          <a:xfrm>
            <a:off x="9003268" y="777954"/>
            <a:ext cx="9465" cy="4344429"/>
          </a:xfrm>
          <a:custGeom>
            <a:avLst/>
            <a:gdLst/>
            <a:ahLst/>
            <a:cxnLst/>
            <a:rect l="l" t="t" r="r" b="b"/>
            <a:pathLst>
              <a:path w="12620" h="3836140" extrusionOk="0">
                <a:moveTo>
                  <a:pt x="0" y="3835718"/>
                </a:moveTo>
                <a:cubicBezTo>
                  <a:pt x="0" y="3820478"/>
                  <a:pt x="953" y="3806190"/>
                  <a:pt x="953" y="3790950"/>
                </a:cubicBezTo>
                <a:cubicBezTo>
                  <a:pt x="953" y="2541270"/>
                  <a:pt x="953" y="1291590"/>
                  <a:pt x="953" y="41910"/>
                </a:cubicBezTo>
                <a:cubicBezTo>
                  <a:pt x="953" y="27623"/>
                  <a:pt x="0" y="14288"/>
                  <a:pt x="0" y="0"/>
                </a:cubicBezTo>
                <a:cubicBezTo>
                  <a:pt x="3810" y="3810"/>
                  <a:pt x="10478" y="6668"/>
                  <a:pt x="11430" y="10478"/>
                </a:cubicBezTo>
                <a:cubicBezTo>
                  <a:pt x="13335" y="21908"/>
                  <a:pt x="12383" y="33338"/>
                  <a:pt x="12383" y="43815"/>
                </a:cubicBezTo>
                <a:cubicBezTo>
                  <a:pt x="12383" y="1291590"/>
                  <a:pt x="12383" y="2539365"/>
                  <a:pt x="12383" y="3788093"/>
                </a:cubicBezTo>
                <a:cubicBezTo>
                  <a:pt x="12383" y="3804285"/>
                  <a:pt x="12383" y="3819525"/>
                  <a:pt x="12383" y="3835718"/>
                </a:cubicBezTo>
                <a:cubicBezTo>
                  <a:pt x="8573" y="3836670"/>
                  <a:pt x="3810" y="3835718"/>
                  <a:pt x="0" y="3835718"/>
                </a:cubicBezTo>
                <a:close/>
              </a:path>
            </a:pathLst>
          </a:custGeom>
          <a:solidFill>
            <a:srgbClr val="C3C3C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72" name="Google Shape;272;p18"/>
          <p:cNvSpPr/>
          <p:nvPr/>
        </p:nvSpPr>
        <p:spPr>
          <a:xfrm>
            <a:off x="8983793" y="594973"/>
            <a:ext cx="39247" cy="29821"/>
          </a:xfrm>
          <a:custGeom>
            <a:avLst/>
            <a:gdLst/>
            <a:ahLst/>
            <a:cxnLst/>
            <a:rect l="l" t="t" r="r" b="b"/>
            <a:pathLst>
              <a:path w="39052" h="29673" extrusionOk="0">
                <a:moveTo>
                  <a:pt x="39053" y="15313"/>
                </a:moveTo>
                <a:cubicBezTo>
                  <a:pt x="28575" y="21980"/>
                  <a:pt x="20955" y="30553"/>
                  <a:pt x="15240" y="29600"/>
                </a:cubicBezTo>
                <a:cubicBezTo>
                  <a:pt x="9525" y="28648"/>
                  <a:pt x="4763" y="19123"/>
                  <a:pt x="0" y="14360"/>
                </a:cubicBezTo>
                <a:cubicBezTo>
                  <a:pt x="5715" y="9598"/>
                  <a:pt x="10478" y="73"/>
                  <a:pt x="17145" y="73"/>
                </a:cubicBezTo>
                <a:cubicBezTo>
                  <a:pt x="21908" y="-880"/>
                  <a:pt x="28575" y="7693"/>
                  <a:pt x="39053" y="15313"/>
                </a:cubicBezTo>
                <a:close/>
              </a:path>
            </a:pathLst>
          </a:custGeom>
          <a:solidFill>
            <a:srgbClr val="72727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73" name="Google Shape;273;p18"/>
          <p:cNvSpPr/>
          <p:nvPr/>
        </p:nvSpPr>
        <p:spPr>
          <a:xfrm>
            <a:off x="8983793" y="537609"/>
            <a:ext cx="39247" cy="29756"/>
          </a:xfrm>
          <a:custGeom>
            <a:avLst/>
            <a:gdLst/>
            <a:ahLst/>
            <a:cxnLst/>
            <a:rect l="l" t="t" r="r" b="b"/>
            <a:pathLst>
              <a:path w="39052" h="29608" extrusionOk="0">
                <a:moveTo>
                  <a:pt x="39053" y="16193"/>
                </a:moveTo>
                <a:cubicBezTo>
                  <a:pt x="27623" y="22860"/>
                  <a:pt x="20955" y="30480"/>
                  <a:pt x="15240" y="29528"/>
                </a:cubicBezTo>
                <a:cubicBezTo>
                  <a:pt x="9525" y="28575"/>
                  <a:pt x="4763" y="19050"/>
                  <a:pt x="0" y="14288"/>
                </a:cubicBezTo>
                <a:cubicBezTo>
                  <a:pt x="5715" y="9525"/>
                  <a:pt x="11430" y="953"/>
                  <a:pt x="17145" y="0"/>
                </a:cubicBezTo>
                <a:cubicBezTo>
                  <a:pt x="21908" y="0"/>
                  <a:pt x="28575" y="8573"/>
                  <a:pt x="39053" y="16193"/>
                </a:cubicBezTo>
                <a:close/>
              </a:path>
            </a:pathLst>
          </a:custGeom>
          <a:solidFill>
            <a:srgbClr val="72727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74" name="Google Shape;274;p18"/>
          <p:cNvSpPr/>
          <p:nvPr/>
        </p:nvSpPr>
        <p:spPr>
          <a:xfrm rot="8100000" flipH="1">
            <a:off x="6532188" y="142764"/>
            <a:ext cx="109340" cy="109340"/>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60606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75" name="Google Shape;275;p18"/>
          <p:cNvSpPr/>
          <p:nvPr/>
        </p:nvSpPr>
        <p:spPr>
          <a:xfrm>
            <a:off x="9023986" y="815048"/>
            <a:ext cx="98834" cy="1700816"/>
          </a:xfrm>
          <a:custGeom>
            <a:avLst/>
            <a:gdLst/>
            <a:ahLst/>
            <a:cxnLst/>
            <a:rect l="l" t="t" r="r" b="b"/>
            <a:pathLst>
              <a:path w="90725" h="2256472" extrusionOk="0">
                <a:moveTo>
                  <a:pt x="0" y="1128713"/>
                </a:moveTo>
                <a:cubicBezTo>
                  <a:pt x="0" y="775335"/>
                  <a:pt x="0" y="421005"/>
                  <a:pt x="0" y="67628"/>
                </a:cubicBezTo>
                <a:cubicBezTo>
                  <a:pt x="0" y="21908"/>
                  <a:pt x="14288" y="0"/>
                  <a:pt x="44768" y="0"/>
                </a:cubicBezTo>
                <a:cubicBezTo>
                  <a:pt x="75248" y="0"/>
                  <a:pt x="90488" y="20955"/>
                  <a:pt x="90488" y="67628"/>
                </a:cubicBezTo>
                <a:cubicBezTo>
                  <a:pt x="90488" y="776288"/>
                  <a:pt x="90488" y="1484948"/>
                  <a:pt x="90488" y="2192655"/>
                </a:cubicBezTo>
                <a:cubicBezTo>
                  <a:pt x="90488" y="2201228"/>
                  <a:pt x="91440" y="2209800"/>
                  <a:pt x="89535" y="2217420"/>
                </a:cubicBezTo>
                <a:cubicBezTo>
                  <a:pt x="85725" y="2242185"/>
                  <a:pt x="70485" y="2256473"/>
                  <a:pt x="45720" y="2256473"/>
                </a:cubicBezTo>
                <a:cubicBezTo>
                  <a:pt x="20955" y="2256473"/>
                  <a:pt x="5715" y="2242185"/>
                  <a:pt x="1905" y="2217420"/>
                </a:cubicBezTo>
                <a:cubicBezTo>
                  <a:pt x="0" y="2206943"/>
                  <a:pt x="952" y="2194560"/>
                  <a:pt x="952" y="2184083"/>
                </a:cubicBezTo>
                <a:cubicBezTo>
                  <a:pt x="0" y="1832610"/>
                  <a:pt x="0" y="1481138"/>
                  <a:pt x="0" y="1128713"/>
                </a:cubicBezTo>
                <a:close/>
              </a:path>
            </a:pathLst>
          </a:custGeom>
          <a:solidFill>
            <a:srgbClr val="BFBFB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nvGrpSpPr>
          <p:cNvPr id="276" name="Google Shape;276;p18"/>
          <p:cNvGrpSpPr/>
          <p:nvPr/>
        </p:nvGrpSpPr>
        <p:grpSpPr>
          <a:xfrm>
            <a:off x="8675370" y="459486"/>
            <a:ext cx="199480" cy="199480"/>
            <a:chOff x="8610600" y="-211873"/>
            <a:chExt cx="313500" cy="313500"/>
          </a:xfrm>
        </p:grpSpPr>
        <p:sp>
          <p:nvSpPr>
            <p:cNvPr id="277" name="Google Shape;277;p18"/>
            <p:cNvSpPr/>
            <p:nvPr/>
          </p:nvSpPr>
          <p:spPr>
            <a:xfrm>
              <a:off x="8610600" y="-211873"/>
              <a:ext cx="313500" cy="313500"/>
            </a:xfrm>
            <a:prstGeom prst="ellipse">
              <a:avLst/>
            </a:prstGeom>
            <a:solidFill>
              <a:srgbClr val="63636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grpSp>
          <p:nvGrpSpPr>
            <p:cNvPr id="278" name="Google Shape;278;p18"/>
            <p:cNvGrpSpPr/>
            <p:nvPr/>
          </p:nvGrpSpPr>
          <p:grpSpPr>
            <a:xfrm>
              <a:off x="8677894" y="-144833"/>
              <a:ext cx="180008" cy="191321"/>
              <a:chOff x="5145275" y="1056950"/>
              <a:chExt cx="212800" cy="226175"/>
            </a:xfrm>
          </p:grpSpPr>
          <p:sp>
            <p:nvSpPr>
              <p:cNvPr id="279" name="Google Shape;279;p18"/>
              <p:cNvSpPr/>
              <p:nvPr/>
            </p:nvSpPr>
            <p:spPr>
              <a:xfrm>
                <a:off x="5198375" y="1056950"/>
                <a:ext cx="106625" cy="106175"/>
              </a:xfrm>
              <a:custGeom>
                <a:avLst/>
                <a:gdLst/>
                <a:ahLst/>
                <a:cxnLst/>
                <a:rect l="l" t="t" r="r" b="b"/>
                <a:pathLst>
                  <a:path w="4265" h="4247" extrusionOk="0">
                    <a:moveTo>
                      <a:pt x="2141" y="0"/>
                    </a:moveTo>
                    <a:cubicBezTo>
                      <a:pt x="964" y="0"/>
                      <a:pt x="0" y="946"/>
                      <a:pt x="0" y="2124"/>
                    </a:cubicBezTo>
                    <a:cubicBezTo>
                      <a:pt x="0" y="3301"/>
                      <a:pt x="964" y="4247"/>
                      <a:pt x="2141" y="4247"/>
                    </a:cubicBezTo>
                    <a:cubicBezTo>
                      <a:pt x="3319" y="4247"/>
                      <a:pt x="4265" y="3301"/>
                      <a:pt x="4265" y="2124"/>
                    </a:cubicBezTo>
                    <a:cubicBezTo>
                      <a:pt x="4265" y="946"/>
                      <a:pt x="3319" y="0"/>
                      <a:pt x="2141"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0" name="Google Shape;280;p18"/>
              <p:cNvSpPr/>
              <p:nvPr/>
            </p:nvSpPr>
            <p:spPr>
              <a:xfrm>
                <a:off x="5145275" y="1176500"/>
                <a:ext cx="212800" cy="106625"/>
              </a:xfrm>
              <a:custGeom>
                <a:avLst/>
                <a:gdLst/>
                <a:ahLst/>
                <a:cxnLst/>
                <a:rect l="l" t="t" r="r" b="b"/>
                <a:pathLst>
                  <a:path w="8512" h="4265" extrusionOk="0">
                    <a:moveTo>
                      <a:pt x="4265" y="0"/>
                    </a:moveTo>
                    <a:cubicBezTo>
                      <a:pt x="3677" y="0"/>
                      <a:pt x="3088" y="107"/>
                      <a:pt x="2499" y="268"/>
                    </a:cubicBezTo>
                    <a:cubicBezTo>
                      <a:pt x="1767" y="482"/>
                      <a:pt x="1018" y="857"/>
                      <a:pt x="429" y="1285"/>
                    </a:cubicBezTo>
                    <a:cubicBezTo>
                      <a:pt x="162" y="1499"/>
                      <a:pt x="1" y="1820"/>
                      <a:pt x="1" y="2141"/>
                    </a:cubicBezTo>
                    <a:lnTo>
                      <a:pt x="1" y="4264"/>
                    </a:lnTo>
                    <a:lnTo>
                      <a:pt x="8512" y="4264"/>
                    </a:lnTo>
                    <a:lnTo>
                      <a:pt x="8512" y="2141"/>
                    </a:lnTo>
                    <a:cubicBezTo>
                      <a:pt x="8512" y="1820"/>
                      <a:pt x="8351" y="1499"/>
                      <a:pt x="8084" y="1285"/>
                    </a:cubicBezTo>
                    <a:cubicBezTo>
                      <a:pt x="7513" y="803"/>
                      <a:pt x="6763" y="482"/>
                      <a:pt x="6014" y="268"/>
                    </a:cubicBezTo>
                    <a:cubicBezTo>
                      <a:pt x="5497" y="107"/>
                      <a:pt x="4890" y="0"/>
                      <a:pt x="4265"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sp>
        <p:nvSpPr>
          <p:cNvPr id="281" name="Google Shape;281;p18"/>
          <p:cNvSpPr txBox="1">
            <a:spLocks noGrp="1"/>
          </p:cNvSpPr>
          <p:nvPr>
            <p:ph type="title"/>
          </p:nvPr>
        </p:nvSpPr>
        <p:spPr>
          <a:xfrm>
            <a:off x="147300" y="1037944"/>
            <a:ext cx="3991950" cy="9936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5000"/>
              <a:buFont typeface="Abril Fatface"/>
              <a:buNone/>
              <a:defRPr sz="5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5000"/>
              <a:buFont typeface="Abril Fatface"/>
              <a:buNone/>
              <a:defRPr sz="5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5000"/>
              <a:buFont typeface="Abril Fatface"/>
              <a:buNone/>
              <a:defRPr sz="5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5000"/>
              <a:buFont typeface="Abril Fatface"/>
              <a:buNone/>
              <a:defRPr sz="5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5000"/>
              <a:buFont typeface="Abril Fatface"/>
              <a:buNone/>
              <a:defRPr sz="5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5000"/>
              <a:buFont typeface="Abril Fatface"/>
              <a:buNone/>
              <a:defRPr sz="5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5000"/>
              <a:buFont typeface="Abril Fatface"/>
              <a:buNone/>
              <a:defRPr sz="5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5000"/>
              <a:buFont typeface="Abril Fatface"/>
              <a:buNone/>
              <a:defRPr sz="5000">
                <a:solidFill>
                  <a:schemeClr val="dk1"/>
                </a:solidFill>
                <a:latin typeface="Abril Fatface"/>
                <a:ea typeface="Abril Fatface"/>
                <a:cs typeface="Abril Fatface"/>
                <a:sym typeface="Abril Fatface"/>
              </a:defRPr>
            </a:lvl9pPr>
          </a:lstStyle>
          <a:p>
            <a:endParaRPr/>
          </a:p>
        </p:txBody>
      </p:sp>
      <p:sp>
        <p:nvSpPr>
          <p:cNvPr id="282" name="Google Shape;282;p18"/>
          <p:cNvSpPr txBox="1">
            <a:spLocks noGrp="1"/>
          </p:cNvSpPr>
          <p:nvPr>
            <p:ph type="body" idx="1"/>
          </p:nvPr>
        </p:nvSpPr>
        <p:spPr>
          <a:xfrm>
            <a:off x="147281" y="2091169"/>
            <a:ext cx="3991950" cy="1676925"/>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1600"/>
              </a:spcBef>
              <a:spcAft>
                <a:spcPts val="0"/>
              </a:spcAft>
              <a:buSzPts val="1100"/>
              <a:buChar char="○"/>
              <a:defRPr sz="1100"/>
            </a:lvl2pPr>
            <a:lvl3pPr marL="1371600" lvl="2" indent="-298450">
              <a:spcBef>
                <a:spcPts val="1600"/>
              </a:spcBef>
              <a:spcAft>
                <a:spcPts val="0"/>
              </a:spcAft>
              <a:buSzPts val="1100"/>
              <a:buChar char="■"/>
              <a:defRPr sz="1100"/>
            </a:lvl3pPr>
            <a:lvl4pPr marL="1828800" lvl="3" indent="-298450">
              <a:spcBef>
                <a:spcPts val="1600"/>
              </a:spcBef>
              <a:spcAft>
                <a:spcPts val="0"/>
              </a:spcAft>
              <a:buSzPts val="1100"/>
              <a:buChar char="●"/>
              <a:defRPr sz="1100"/>
            </a:lvl4pPr>
            <a:lvl5pPr marL="2286000" lvl="4" indent="-298450">
              <a:spcBef>
                <a:spcPts val="1600"/>
              </a:spcBef>
              <a:spcAft>
                <a:spcPts val="0"/>
              </a:spcAft>
              <a:buSzPts val="1100"/>
              <a:buChar char="○"/>
              <a:defRPr sz="1100"/>
            </a:lvl5pPr>
            <a:lvl6pPr marL="2743200" lvl="5" indent="-298450">
              <a:spcBef>
                <a:spcPts val="1600"/>
              </a:spcBef>
              <a:spcAft>
                <a:spcPts val="0"/>
              </a:spcAft>
              <a:buSzPts val="1100"/>
              <a:buChar char="■"/>
              <a:defRPr sz="1100"/>
            </a:lvl6pPr>
            <a:lvl7pPr marL="3200400" lvl="6" indent="-298450">
              <a:spcBef>
                <a:spcPts val="1600"/>
              </a:spcBef>
              <a:spcAft>
                <a:spcPts val="0"/>
              </a:spcAft>
              <a:buSzPts val="1100"/>
              <a:buChar char="●"/>
              <a:defRPr sz="1100"/>
            </a:lvl7pPr>
            <a:lvl8pPr marL="3657600" lvl="7" indent="-298450">
              <a:spcBef>
                <a:spcPts val="1600"/>
              </a:spcBef>
              <a:spcAft>
                <a:spcPts val="0"/>
              </a:spcAft>
              <a:buSzPts val="1100"/>
              <a:buChar char="○"/>
              <a:defRPr sz="1100"/>
            </a:lvl8pPr>
            <a:lvl9pPr marL="4114800" lvl="8" indent="-298450">
              <a:spcBef>
                <a:spcPts val="1600"/>
              </a:spcBef>
              <a:spcAft>
                <a:spcPts val="1600"/>
              </a:spcAft>
              <a:buSzPts val="1100"/>
              <a:buChar char="■"/>
              <a:defRPr sz="1100"/>
            </a:lvl9pPr>
          </a:lstStyle>
          <a:p>
            <a:endParaRPr/>
          </a:p>
        </p:txBody>
      </p:sp>
      <p:sp>
        <p:nvSpPr>
          <p:cNvPr id="283" name="Google Shape;283;p18"/>
          <p:cNvSpPr txBox="1"/>
          <p:nvPr/>
        </p:nvSpPr>
        <p:spPr>
          <a:xfrm rot="5400000">
            <a:off x="-509512" y="4648875"/>
            <a:ext cx="1184850" cy="280125"/>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xtra">
  <p:cSld name="CUSTOM_16">
    <p:spTree>
      <p:nvGrpSpPr>
        <p:cNvPr id="1" name="Shape 284"/>
        <p:cNvGrpSpPr/>
        <p:nvPr/>
      </p:nvGrpSpPr>
      <p:grpSpPr>
        <a:xfrm>
          <a:off x="0" y="0"/>
          <a:ext cx="0" cy="0"/>
          <a:chOff x="0" y="0"/>
          <a:chExt cx="0" cy="0"/>
        </a:xfrm>
      </p:grpSpPr>
      <p:sp>
        <p:nvSpPr>
          <p:cNvPr id="285" name="Google Shape;285;p19"/>
          <p:cNvSpPr/>
          <p:nvPr/>
        </p:nvSpPr>
        <p:spPr>
          <a:xfrm>
            <a:off x="0" y="-15731"/>
            <a:ext cx="9144000" cy="522135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6" name="Google Shape;286;p19"/>
          <p:cNvSpPr txBox="1">
            <a:spLocks noGrp="1"/>
          </p:cNvSpPr>
          <p:nvPr>
            <p:ph type="title"/>
          </p:nvPr>
        </p:nvSpPr>
        <p:spPr>
          <a:xfrm>
            <a:off x="4483650" y="730781"/>
            <a:ext cx="4186125" cy="572625"/>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87" name="Google Shape;287;p19"/>
          <p:cNvSpPr txBox="1">
            <a:spLocks noGrp="1"/>
          </p:cNvSpPr>
          <p:nvPr>
            <p:ph type="body" idx="1"/>
          </p:nvPr>
        </p:nvSpPr>
        <p:spPr>
          <a:xfrm>
            <a:off x="4483725" y="1881319"/>
            <a:ext cx="4186125" cy="2330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88" name="Google Shape;288;p19"/>
          <p:cNvSpPr txBox="1"/>
          <p:nvPr/>
        </p:nvSpPr>
        <p:spPr>
          <a:xfrm rot="5400000">
            <a:off x="-509512" y="4648875"/>
            <a:ext cx="1184850" cy="280125"/>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0"/>
        <p:cNvGrpSpPr/>
        <p:nvPr/>
      </p:nvGrpSpPr>
      <p:grpSpPr>
        <a:xfrm>
          <a:off x="0" y="0"/>
          <a:ext cx="0" cy="0"/>
          <a:chOff x="0" y="0"/>
          <a:chExt cx="0" cy="0"/>
        </a:xfrm>
      </p:grpSpPr>
      <p:sp>
        <p:nvSpPr>
          <p:cNvPr id="31" name="Google Shape;31;p3"/>
          <p:cNvSpPr/>
          <p:nvPr/>
        </p:nvSpPr>
        <p:spPr>
          <a:xfrm>
            <a:off x="0" y="0"/>
            <a:ext cx="9132900" cy="513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p3">
            <a:hlinkClick r:id="rId2"/>
          </p:cNvPr>
          <p:cNvPicPr preferRelativeResize="0"/>
          <p:nvPr/>
        </p:nvPicPr>
        <p:blipFill rotWithShape="1">
          <a:blip r:embed="rId3">
            <a:alphaModFix/>
          </a:blip>
          <a:srcRect/>
          <a:stretch/>
        </p:blipFill>
        <p:spPr>
          <a:xfrm>
            <a:off x="423400" y="435650"/>
            <a:ext cx="3735526" cy="1611900"/>
          </a:xfrm>
          <a:prstGeom prst="rect">
            <a:avLst/>
          </a:prstGeom>
          <a:noFill/>
          <a:ln>
            <a:noFill/>
          </a:ln>
        </p:spPr>
      </p:pic>
      <p:sp>
        <p:nvSpPr>
          <p:cNvPr id="33" name="Google Shape;33;p3"/>
          <p:cNvSpPr txBox="1"/>
          <p:nvPr/>
        </p:nvSpPr>
        <p:spPr>
          <a:xfrm>
            <a:off x="423400" y="2140975"/>
            <a:ext cx="5636400" cy="2177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600" b="1">
                <a:solidFill>
                  <a:srgbClr val="3F3F3F"/>
                </a:solidFill>
                <a:latin typeface="Poppins"/>
                <a:ea typeface="Poppins"/>
                <a:cs typeface="Poppins"/>
                <a:sym typeface="Poppins"/>
              </a:rPr>
              <a:t>Free </a:t>
            </a:r>
            <a:r>
              <a:rPr lang="en" sz="2600">
                <a:solidFill>
                  <a:srgbClr val="3F3F3F"/>
                </a:solidFill>
                <a:latin typeface="Poppins"/>
                <a:ea typeface="Poppins"/>
                <a:cs typeface="Poppins"/>
                <a:sym typeface="Poppins"/>
              </a:rPr>
              <a:t>themes and templates for </a:t>
            </a:r>
            <a:r>
              <a:rPr lang="en" sz="2600" b="1">
                <a:solidFill>
                  <a:srgbClr val="3F3F3F"/>
                </a:solidFill>
                <a:latin typeface="Poppins"/>
                <a:ea typeface="Poppins"/>
                <a:cs typeface="Poppins"/>
                <a:sym typeface="Poppins"/>
              </a:rPr>
              <a:t>Google Slides</a:t>
            </a:r>
            <a:r>
              <a:rPr lang="en" sz="2600">
                <a:solidFill>
                  <a:srgbClr val="3F3F3F"/>
                </a:solidFill>
                <a:latin typeface="Poppins"/>
                <a:ea typeface="Poppins"/>
                <a:cs typeface="Poppins"/>
                <a:sym typeface="Poppins"/>
              </a:rPr>
              <a:t> or </a:t>
            </a:r>
            <a:r>
              <a:rPr lang="en" sz="2600" b="1">
                <a:solidFill>
                  <a:srgbClr val="3F3F3F"/>
                </a:solidFill>
                <a:latin typeface="Poppins"/>
                <a:ea typeface="Poppins"/>
                <a:cs typeface="Poppins"/>
                <a:sym typeface="Poppins"/>
              </a:rPr>
              <a:t>PowerPoint</a:t>
            </a:r>
            <a:endParaRPr sz="2600" b="1">
              <a:solidFill>
                <a:srgbClr val="3F3F3F"/>
              </a:solidFill>
              <a:latin typeface="Poppins"/>
              <a:ea typeface="Poppins"/>
              <a:cs typeface="Poppins"/>
              <a:sym typeface="Poppins"/>
            </a:endParaRPr>
          </a:p>
          <a:p>
            <a:pPr marL="0" marR="0" lvl="0" indent="0" algn="l" rtl="0">
              <a:spcBef>
                <a:spcPts val="0"/>
              </a:spcBef>
              <a:spcAft>
                <a:spcPts val="0"/>
              </a:spcAft>
              <a:buNone/>
            </a:pPr>
            <a:endParaRPr sz="2600" b="1">
              <a:solidFill>
                <a:srgbClr val="3F3F3F"/>
              </a:solidFill>
              <a:latin typeface="Poppins"/>
              <a:ea typeface="Poppins"/>
              <a:cs typeface="Poppins"/>
              <a:sym typeface="Poppins"/>
            </a:endParaRPr>
          </a:p>
          <a:p>
            <a:pPr marL="0" marR="0" lvl="0" indent="0" algn="l" rtl="0">
              <a:spcBef>
                <a:spcPts val="0"/>
              </a:spcBef>
              <a:spcAft>
                <a:spcPts val="0"/>
              </a:spcAft>
              <a:buNone/>
            </a:pPr>
            <a:endParaRPr sz="2600" b="1">
              <a:solidFill>
                <a:srgbClr val="3F3F3F"/>
              </a:solidFill>
              <a:latin typeface="Poppins"/>
              <a:ea typeface="Poppins"/>
              <a:cs typeface="Poppins"/>
              <a:sym typeface="Poppins"/>
            </a:endParaRPr>
          </a:p>
          <a:p>
            <a:pPr marL="0" marR="0" lvl="0" indent="0" algn="l" rtl="0">
              <a:spcBef>
                <a:spcPts val="0"/>
              </a:spcBef>
              <a:spcAft>
                <a:spcPts val="0"/>
              </a:spcAft>
              <a:buNone/>
            </a:pPr>
            <a:r>
              <a:rPr lang="en" sz="2100" b="1">
                <a:solidFill>
                  <a:srgbClr val="FFCB25"/>
                </a:solidFill>
                <a:latin typeface="Poppins"/>
                <a:ea typeface="Poppins"/>
                <a:cs typeface="Poppins"/>
                <a:sym typeface="Poppins"/>
              </a:rPr>
              <a:t>NOT to be sold as is or modified! </a:t>
            </a:r>
            <a:endParaRPr sz="2100" b="1">
              <a:solidFill>
                <a:srgbClr val="FFCB25"/>
              </a:solidFill>
              <a:latin typeface="Poppins"/>
              <a:ea typeface="Poppins"/>
              <a:cs typeface="Poppins"/>
              <a:sym typeface="Poppins"/>
            </a:endParaRPr>
          </a:p>
          <a:p>
            <a:pPr marL="0" marR="0" lvl="0" indent="0" algn="l" rtl="0">
              <a:spcBef>
                <a:spcPts val="0"/>
              </a:spcBef>
              <a:spcAft>
                <a:spcPts val="0"/>
              </a:spcAft>
              <a:buNone/>
            </a:pPr>
            <a:r>
              <a:rPr lang="en">
                <a:solidFill>
                  <a:srgbClr val="3F3F3F"/>
                </a:solidFill>
                <a:latin typeface="Poppins"/>
                <a:ea typeface="Poppins"/>
                <a:cs typeface="Poppins"/>
                <a:sym typeface="Poppins"/>
              </a:rPr>
              <a:t>Read </a:t>
            </a:r>
            <a:r>
              <a:rPr lang="en" u="sng">
                <a:solidFill>
                  <a:srgbClr val="3F3F3F"/>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FAQ</a:t>
            </a:r>
            <a:r>
              <a:rPr lang="en">
                <a:solidFill>
                  <a:srgbClr val="3F3F3F"/>
                </a:solidFill>
                <a:latin typeface="Poppins"/>
                <a:ea typeface="Poppins"/>
                <a:cs typeface="Poppins"/>
                <a:sym typeface="Poppins"/>
              </a:rPr>
              <a:t> on slidesmania.com</a:t>
            </a:r>
            <a:endParaRPr>
              <a:solidFill>
                <a:srgbClr val="3F3F3F"/>
              </a:solidFill>
              <a:latin typeface="Poppins"/>
              <a:ea typeface="Poppins"/>
              <a:cs typeface="Poppins"/>
              <a:sym typeface="Poppins"/>
            </a:endParaRPr>
          </a:p>
        </p:txBody>
      </p:sp>
      <p:cxnSp>
        <p:nvCxnSpPr>
          <p:cNvPr id="34" name="Google Shape;34;p3"/>
          <p:cNvCxnSpPr/>
          <p:nvPr/>
        </p:nvCxnSpPr>
        <p:spPr>
          <a:xfrm>
            <a:off x="7808144" y="4261524"/>
            <a:ext cx="1120200" cy="9600"/>
          </a:xfrm>
          <a:prstGeom prst="straightConnector1">
            <a:avLst/>
          </a:prstGeom>
          <a:noFill/>
          <a:ln w="38100" cap="flat" cmpd="sng">
            <a:solidFill>
              <a:srgbClr val="FFCB25"/>
            </a:solidFill>
            <a:prstDash val="solid"/>
            <a:round/>
            <a:headEnd type="none" w="med" len="med"/>
            <a:tailEnd type="none" w="med" len="med"/>
          </a:ln>
        </p:spPr>
      </p:cxnSp>
      <p:pic>
        <p:nvPicPr>
          <p:cNvPr id="35" name="Google Shape;35;p3">
            <a:hlinkClick r:id="rId5"/>
          </p:cNvPr>
          <p:cNvPicPr preferRelativeResize="0"/>
          <p:nvPr/>
        </p:nvPicPr>
        <p:blipFill>
          <a:blip r:embed="rId6">
            <a:alphaModFix/>
          </a:blip>
          <a:stretch>
            <a:fillRect/>
          </a:stretch>
        </p:blipFill>
        <p:spPr>
          <a:xfrm>
            <a:off x="6831050" y="4418814"/>
            <a:ext cx="534282" cy="477823"/>
          </a:xfrm>
          <a:prstGeom prst="rect">
            <a:avLst/>
          </a:prstGeom>
          <a:noFill/>
          <a:ln>
            <a:noFill/>
          </a:ln>
        </p:spPr>
      </p:pic>
      <p:pic>
        <p:nvPicPr>
          <p:cNvPr id="36" name="Google Shape;36;p3">
            <a:hlinkClick r:id="rId7"/>
          </p:cNvPr>
          <p:cNvPicPr preferRelativeResize="0"/>
          <p:nvPr/>
        </p:nvPicPr>
        <p:blipFill>
          <a:blip r:embed="rId8">
            <a:alphaModFix/>
          </a:blip>
          <a:stretch>
            <a:fillRect/>
          </a:stretch>
        </p:blipFill>
        <p:spPr>
          <a:xfrm>
            <a:off x="7365332" y="4422179"/>
            <a:ext cx="530857" cy="471093"/>
          </a:xfrm>
          <a:prstGeom prst="rect">
            <a:avLst/>
          </a:prstGeom>
          <a:noFill/>
          <a:ln>
            <a:noFill/>
          </a:ln>
        </p:spPr>
      </p:pic>
      <p:pic>
        <p:nvPicPr>
          <p:cNvPr id="37" name="Google Shape;37;p3">
            <a:hlinkClick r:id="rId9"/>
          </p:cNvPr>
          <p:cNvPicPr preferRelativeResize="0"/>
          <p:nvPr/>
        </p:nvPicPr>
        <p:blipFill>
          <a:blip r:embed="rId10">
            <a:alphaModFix/>
          </a:blip>
          <a:stretch>
            <a:fillRect/>
          </a:stretch>
        </p:blipFill>
        <p:spPr>
          <a:xfrm>
            <a:off x="7925360" y="4423862"/>
            <a:ext cx="458935" cy="467728"/>
          </a:xfrm>
          <a:prstGeom prst="rect">
            <a:avLst/>
          </a:prstGeom>
          <a:noFill/>
          <a:ln>
            <a:noFill/>
          </a:ln>
        </p:spPr>
      </p:pic>
      <p:pic>
        <p:nvPicPr>
          <p:cNvPr id="38" name="Google Shape;38;p3">
            <a:hlinkClick r:id="rId11"/>
          </p:cNvPr>
          <p:cNvPicPr preferRelativeResize="0"/>
          <p:nvPr/>
        </p:nvPicPr>
        <p:blipFill>
          <a:blip r:embed="rId12">
            <a:alphaModFix/>
          </a:blip>
          <a:stretch>
            <a:fillRect/>
          </a:stretch>
        </p:blipFill>
        <p:spPr>
          <a:xfrm>
            <a:off x="8404190" y="4432274"/>
            <a:ext cx="524007" cy="450903"/>
          </a:xfrm>
          <a:prstGeom prst="rect">
            <a:avLst/>
          </a:prstGeom>
          <a:noFill/>
          <a:ln>
            <a:noFill/>
          </a:ln>
        </p:spPr>
      </p:pic>
      <p:sp>
        <p:nvSpPr>
          <p:cNvPr id="39" name="Google Shape;39;p3"/>
          <p:cNvSpPr txBox="1"/>
          <p:nvPr/>
        </p:nvSpPr>
        <p:spPr>
          <a:xfrm>
            <a:off x="5298010" y="3605699"/>
            <a:ext cx="3682200" cy="75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rgbClr val="252525"/>
                </a:solidFill>
                <a:latin typeface="Homemade Apple"/>
                <a:ea typeface="Homemade Apple"/>
                <a:cs typeface="Homemade Apple"/>
                <a:sym typeface="Homemade Apple"/>
              </a:rPr>
              <a:t>Sharing is caring!</a:t>
            </a:r>
            <a:endParaRPr sz="1800" b="1">
              <a:solidFill>
                <a:srgbClr val="252525"/>
              </a:solidFill>
              <a:latin typeface="Homemade Apple"/>
              <a:ea typeface="Homemade Apple"/>
              <a:cs typeface="Homemade Apple"/>
              <a:sym typeface="Homemade Appl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p:cSld name="1_1">
    <p:spTree>
      <p:nvGrpSpPr>
        <p:cNvPr id="1" name="Shape 40"/>
        <p:cNvGrpSpPr/>
        <p:nvPr/>
      </p:nvGrpSpPr>
      <p:grpSpPr>
        <a:xfrm>
          <a:off x="0" y="0"/>
          <a:ext cx="0" cy="0"/>
          <a:chOff x="0" y="0"/>
          <a:chExt cx="0" cy="0"/>
        </a:xfrm>
      </p:grpSpPr>
      <p:sp>
        <p:nvSpPr>
          <p:cNvPr id="41" name="Google Shape;41;p4"/>
          <p:cNvSpPr/>
          <p:nvPr/>
        </p:nvSpPr>
        <p:spPr>
          <a:xfrm>
            <a:off x="0" y="0"/>
            <a:ext cx="9144000" cy="3048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2" name="Google Shape;42;p4"/>
          <p:cNvSpPr/>
          <p:nvPr/>
        </p:nvSpPr>
        <p:spPr>
          <a:xfrm>
            <a:off x="524847" y="723337"/>
            <a:ext cx="8103600" cy="37581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3" name="Google Shape;43;p4"/>
          <p:cNvSpPr/>
          <p:nvPr/>
        </p:nvSpPr>
        <p:spPr>
          <a:xfrm>
            <a:off x="7710612" y="3599630"/>
            <a:ext cx="675000" cy="675000"/>
          </a:xfrm>
          <a:prstGeom prst="ellipse">
            <a:avLst/>
          </a:prstGeom>
          <a:solidFill>
            <a:srgbClr val="FFFFFF"/>
          </a:solidFill>
          <a:ln w="9525" cap="flat" cmpd="sng">
            <a:solidFill>
              <a:srgbClr val="EFEFE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44" name="Google Shape;44;p4"/>
          <p:cNvGrpSpPr/>
          <p:nvPr/>
        </p:nvGrpSpPr>
        <p:grpSpPr>
          <a:xfrm>
            <a:off x="7907697" y="3796773"/>
            <a:ext cx="280806" cy="280701"/>
            <a:chOff x="3287087" y="2300249"/>
            <a:chExt cx="1800037" cy="1792472"/>
          </a:xfrm>
        </p:grpSpPr>
        <p:sp>
          <p:nvSpPr>
            <p:cNvPr id="45" name="Google Shape;45;p4"/>
            <p:cNvSpPr/>
            <p:nvPr/>
          </p:nvSpPr>
          <p:spPr>
            <a:xfrm>
              <a:off x="4044789" y="3195121"/>
              <a:ext cx="345000" cy="8976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rot="5400000">
              <a:off x="3573437" y="2731092"/>
              <a:ext cx="354900" cy="927600"/>
            </a:xfrm>
            <a:prstGeom prst="rect">
              <a:avLst/>
            </a:prstGeom>
            <a:solidFill>
              <a:srgbClr val="FBBC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p:nvPr/>
          </p:nvSpPr>
          <p:spPr>
            <a:xfrm rot="5400000">
              <a:off x="4388130" y="2680923"/>
              <a:ext cx="362474" cy="1035514"/>
            </a:xfrm>
            <a:custGeom>
              <a:avLst/>
              <a:gdLst/>
              <a:ahLst/>
              <a:cxnLst/>
              <a:rect l="l" t="t" r="r" b="b"/>
              <a:pathLst>
                <a:path w="362474" h="1035514" extrusionOk="0">
                  <a:moveTo>
                    <a:pt x="0" y="0"/>
                  </a:moveTo>
                  <a:lnTo>
                    <a:pt x="355037" y="0"/>
                  </a:lnTo>
                  <a:lnTo>
                    <a:pt x="362474" y="1035514"/>
                  </a:lnTo>
                  <a:lnTo>
                    <a:pt x="3" y="715846"/>
                  </a:lnTo>
                  <a:cubicBezTo>
                    <a:pt x="2" y="477231"/>
                    <a:pt x="1" y="238615"/>
                    <a:pt x="0" y="0"/>
                  </a:cubicBezTo>
                  <a:close/>
                </a:path>
              </a:pathLst>
            </a:cu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
            <p:cNvSpPr/>
            <p:nvPr/>
          </p:nvSpPr>
          <p:spPr>
            <a:xfrm>
              <a:off x="4044789" y="2300249"/>
              <a:ext cx="344963" cy="1083547"/>
            </a:xfrm>
            <a:custGeom>
              <a:avLst/>
              <a:gdLst/>
              <a:ahLst/>
              <a:cxnLst/>
              <a:rect l="l" t="t" r="r" b="b"/>
              <a:pathLst>
                <a:path w="344963" h="1083547" extrusionOk="0">
                  <a:moveTo>
                    <a:pt x="0" y="0"/>
                  </a:moveTo>
                  <a:lnTo>
                    <a:pt x="344963" y="0"/>
                  </a:lnTo>
                  <a:lnTo>
                    <a:pt x="344963" y="719275"/>
                  </a:lnTo>
                  <a:lnTo>
                    <a:pt x="0" y="1083547"/>
                  </a:lnTo>
                  <a:lnTo>
                    <a:pt x="0" y="0"/>
                  </a:lnTo>
                  <a:close/>
                </a:path>
              </a:pathLst>
            </a:custGeom>
            <a:solidFill>
              <a:srgbClr val="EA43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 name="Google Shape;49;p4"/>
          <p:cNvGrpSpPr/>
          <p:nvPr/>
        </p:nvGrpSpPr>
        <p:grpSpPr>
          <a:xfrm>
            <a:off x="623385" y="863300"/>
            <a:ext cx="247945" cy="170700"/>
            <a:chOff x="623400" y="863300"/>
            <a:chExt cx="318000" cy="170700"/>
          </a:xfrm>
        </p:grpSpPr>
        <p:sp>
          <p:nvSpPr>
            <p:cNvPr id="50" name="Google Shape;50;p4"/>
            <p:cNvSpPr/>
            <p:nvPr/>
          </p:nvSpPr>
          <p:spPr>
            <a:xfrm>
              <a:off x="623400" y="863300"/>
              <a:ext cx="318000" cy="183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23400" y="939500"/>
              <a:ext cx="318000" cy="183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23400" y="1015700"/>
              <a:ext cx="318000" cy="183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4"/>
          <p:cNvGrpSpPr/>
          <p:nvPr/>
        </p:nvGrpSpPr>
        <p:grpSpPr>
          <a:xfrm>
            <a:off x="1433400" y="2789575"/>
            <a:ext cx="6277200" cy="2353800"/>
            <a:chOff x="1438870" y="2789575"/>
            <a:chExt cx="6277200" cy="2353800"/>
          </a:xfrm>
        </p:grpSpPr>
        <p:sp>
          <p:nvSpPr>
            <p:cNvPr id="54" name="Google Shape;54;p4"/>
            <p:cNvSpPr/>
            <p:nvPr/>
          </p:nvSpPr>
          <p:spPr>
            <a:xfrm>
              <a:off x="1438870" y="2789575"/>
              <a:ext cx="6277200" cy="2353800"/>
            </a:xfrm>
            <a:prstGeom prst="round2SameRect">
              <a:avLst>
                <a:gd name="adj1" fmla="val 11615"/>
                <a:gd name="adj2" fmla="val 0"/>
              </a:avLst>
            </a:prstGeom>
            <a:solidFill>
              <a:srgbClr val="FFFFFF"/>
            </a:solidFill>
            <a:ln w="12700" cap="flat" cmpd="sng">
              <a:solidFill>
                <a:srgbClr val="D9D9D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3000" b="0" i="0" u="none" strike="noStrike" cap="none">
                <a:solidFill>
                  <a:srgbClr val="3F3F3F"/>
                </a:solidFill>
                <a:latin typeface="Arial"/>
                <a:ea typeface="Arial"/>
                <a:cs typeface="Arial"/>
                <a:sym typeface="Arial"/>
              </a:endParaRPr>
            </a:p>
          </p:txBody>
        </p:sp>
        <p:pic>
          <p:nvPicPr>
            <p:cNvPr id="55" name="Google Shape;55;p4" descr="Lupa"/>
            <p:cNvPicPr preferRelativeResize="0"/>
            <p:nvPr/>
          </p:nvPicPr>
          <p:blipFill rotWithShape="1">
            <a:blip r:embed="rId2">
              <a:alphaModFix/>
            </a:blip>
            <a:srcRect/>
            <a:stretch/>
          </p:blipFill>
          <p:spPr>
            <a:xfrm>
              <a:off x="1574390" y="2879121"/>
              <a:ext cx="324000" cy="32400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p:cSld name="2">
    <p:spTree>
      <p:nvGrpSpPr>
        <p:cNvPr id="1" name="Shape 56"/>
        <p:cNvGrpSpPr/>
        <p:nvPr/>
      </p:nvGrpSpPr>
      <p:grpSpPr>
        <a:xfrm>
          <a:off x="0" y="0"/>
          <a:ext cx="0" cy="0"/>
          <a:chOff x="0" y="0"/>
          <a:chExt cx="0" cy="0"/>
        </a:xfrm>
      </p:grpSpPr>
      <p:sp>
        <p:nvSpPr>
          <p:cNvPr id="57" name="Google Shape;57;p5"/>
          <p:cNvSpPr/>
          <p:nvPr/>
        </p:nvSpPr>
        <p:spPr>
          <a:xfrm>
            <a:off x="0" y="-1"/>
            <a:ext cx="9144000" cy="4322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8" name="Google Shape;58;p5"/>
          <p:cNvSpPr/>
          <p:nvPr/>
        </p:nvSpPr>
        <p:spPr>
          <a:xfrm>
            <a:off x="524847" y="547256"/>
            <a:ext cx="8103600" cy="41835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9" name="Google Shape;59;p5"/>
          <p:cNvSpPr/>
          <p:nvPr/>
        </p:nvSpPr>
        <p:spPr>
          <a:xfrm>
            <a:off x="7730837" y="3900055"/>
            <a:ext cx="675000" cy="675000"/>
          </a:xfrm>
          <a:prstGeom prst="ellipse">
            <a:avLst/>
          </a:prstGeom>
          <a:solidFill>
            <a:schemeClr val="accent2"/>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60" name="Google Shape;60;p5" descr="Lupa"/>
          <p:cNvPicPr preferRelativeResize="0"/>
          <p:nvPr/>
        </p:nvPicPr>
        <p:blipFill rotWithShape="1">
          <a:blip r:embed="rId2">
            <a:alphaModFix/>
          </a:blip>
          <a:srcRect/>
          <a:stretch/>
        </p:blipFill>
        <p:spPr>
          <a:xfrm>
            <a:off x="7926699" y="4077539"/>
            <a:ext cx="324000" cy="324000"/>
          </a:xfrm>
          <a:prstGeom prst="rect">
            <a:avLst/>
          </a:prstGeom>
          <a:noFill/>
          <a:ln>
            <a:noFill/>
          </a:ln>
        </p:spPr>
      </p:pic>
      <p:grpSp>
        <p:nvGrpSpPr>
          <p:cNvPr id="61" name="Google Shape;61;p5"/>
          <p:cNvGrpSpPr/>
          <p:nvPr/>
        </p:nvGrpSpPr>
        <p:grpSpPr>
          <a:xfrm>
            <a:off x="623601" y="670686"/>
            <a:ext cx="302583" cy="291857"/>
            <a:chOff x="3289164" y="1673069"/>
            <a:chExt cx="1760227" cy="1756056"/>
          </a:xfrm>
        </p:grpSpPr>
        <p:sp>
          <p:nvSpPr>
            <p:cNvPr id="62" name="Google Shape;62;p5"/>
            <p:cNvSpPr/>
            <p:nvPr/>
          </p:nvSpPr>
          <p:spPr>
            <a:xfrm>
              <a:off x="356268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5"/>
            <p:cNvSpPr/>
            <p:nvPr/>
          </p:nvSpPr>
          <p:spPr>
            <a:xfrm>
              <a:off x="462597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5"/>
            <p:cNvSpPr/>
            <p:nvPr/>
          </p:nvSpPr>
          <p:spPr>
            <a:xfrm rot="5400000">
              <a:off x="4075044" y="2782025"/>
              <a:ext cx="142200" cy="11520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 name="Google Shape;65;p5"/>
            <p:cNvSpPr/>
            <p:nvPr/>
          </p:nvSpPr>
          <p:spPr>
            <a:xfrm rot="2700000">
              <a:off x="3700913" y="1549434"/>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 name="Google Shape;66;p5"/>
            <p:cNvSpPr/>
            <p:nvPr/>
          </p:nvSpPr>
          <p:spPr>
            <a:xfrm rot="-2700000" flipH="1">
              <a:off x="4494240" y="1544518"/>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7" name="Google Shape;67;p5"/>
          <p:cNvSpPr txBox="1"/>
          <p:nvPr/>
        </p:nvSpPr>
        <p:spPr>
          <a:xfrm rot="5400000">
            <a:off x="-679350" y="47352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4"/>
                </a:solidFill>
                <a:latin typeface="Barlow Condensed"/>
                <a:ea typeface="Barlow Condensed"/>
                <a:cs typeface="Barlow Condensed"/>
                <a:sym typeface="Barlow Condensed"/>
              </a:rPr>
              <a:t>SLIDESMANIA.COM</a:t>
            </a:r>
            <a:endParaRPr sz="1100">
              <a:solidFill>
                <a:schemeClr val="accent4"/>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
  <p:cSld name="2_1">
    <p:spTree>
      <p:nvGrpSpPr>
        <p:cNvPr id="1" name="Shape 68"/>
        <p:cNvGrpSpPr/>
        <p:nvPr/>
      </p:nvGrpSpPr>
      <p:grpSpPr>
        <a:xfrm>
          <a:off x="0" y="0"/>
          <a:ext cx="0" cy="0"/>
          <a:chOff x="0" y="0"/>
          <a:chExt cx="0" cy="0"/>
        </a:xfrm>
      </p:grpSpPr>
      <p:sp>
        <p:nvSpPr>
          <p:cNvPr id="69" name="Google Shape;69;p6"/>
          <p:cNvSpPr/>
          <p:nvPr/>
        </p:nvSpPr>
        <p:spPr>
          <a:xfrm>
            <a:off x="0" y="-1"/>
            <a:ext cx="9144000" cy="4322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0" name="Google Shape;70;p6"/>
          <p:cNvSpPr/>
          <p:nvPr/>
        </p:nvSpPr>
        <p:spPr>
          <a:xfrm>
            <a:off x="524847" y="547256"/>
            <a:ext cx="8103600" cy="41835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71" name="Google Shape;71;p6"/>
          <p:cNvGrpSpPr/>
          <p:nvPr/>
        </p:nvGrpSpPr>
        <p:grpSpPr>
          <a:xfrm>
            <a:off x="623601" y="670686"/>
            <a:ext cx="302583" cy="291857"/>
            <a:chOff x="3289164" y="1673069"/>
            <a:chExt cx="1760227" cy="1756056"/>
          </a:xfrm>
        </p:grpSpPr>
        <p:sp>
          <p:nvSpPr>
            <p:cNvPr id="72" name="Google Shape;72;p6"/>
            <p:cNvSpPr/>
            <p:nvPr/>
          </p:nvSpPr>
          <p:spPr>
            <a:xfrm>
              <a:off x="356268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a:off x="462597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6"/>
            <p:cNvSpPr/>
            <p:nvPr/>
          </p:nvSpPr>
          <p:spPr>
            <a:xfrm rot="5400000">
              <a:off x="4075044" y="2782025"/>
              <a:ext cx="142200" cy="11520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 name="Google Shape;75;p6"/>
            <p:cNvSpPr/>
            <p:nvPr/>
          </p:nvSpPr>
          <p:spPr>
            <a:xfrm rot="2700000">
              <a:off x="3700913" y="1549434"/>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2700000" flipH="1">
              <a:off x="4494240" y="1544518"/>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7" name="Google Shape;77;p6"/>
          <p:cNvSpPr txBox="1"/>
          <p:nvPr/>
        </p:nvSpPr>
        <p:spPr>
          <a:xfrm rot="5400000">
            <a:off x="-679350" y="47352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4"/>
                </a:solidFill>
                <a:latin typeface="Barlow Condensed"/>
                <a:ea typeface="Barlow Condensed"/>
                <a:cs typeface="Barlow Condensed"/>
                <a:sym typeface="Barlow Condensed"/>
              </a:rPr>
              <a:t>SLIDESMANIA.COM</a:t>
            </a:r>
            <a:endParaRPr sz="1100">
              <a:solidFill>
                <a:schemeClr val="accent4"/>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
  <p:cSld name="4">
    <p:spTree>
      <p:nvGrpSpPr>
        <p:cNvPr id="1" name="Shape 78"/>
        <p:cNvGrpSpPr/>
        <p:nvPr/>
      </p:nvGrpSpPr>
      <p:grpSpPr>
        <a:xfrm>
          <a:off x="0" y="0"/>
          <a:ext cx="0" cy="0"/>
          <a:chOff x="0" y="0"/>
          <a:chExt cx="0" cy="0"/>
        </a:xfrm>
      </p:grpSpPr>
      <p:sp>
        <p:nvSpPr>
          <p:cNvPr id="79" name="Google Shape;79;p7"/>
          <p:cNvSpPr/>
          <p:nvPr/>
        </p:nvSpPr>
        <p:spPr>
          <a:xfrm>
            <a:off x="0" y="-1"/>
            <a:ext cx="9144000" cy="4322700"/>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0" name="Google Shape;80;p7"/>
          <p:cNvSpPr/>
          <p:nvPr/>
        </p:nvSpPr>
        <p:spPr>
          <a:xfrm>
            <a:off x="524847" y="547256"/>
            <a:ext cx="8103600" cy="41835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1" name="Google Shape;81;p7"/>
          <p:cNvSpPr/>
          <p:nvPr/>
        </p:nvSpPr>
        <p:spPr>
          <a:xfrm>
            <a:off x="7730837" y="3900055"/>
            <a:ext cx="675000" cy="6750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82" name="Google Shape;82;p7" descr="Lupa"/>
          <p:cNvPicPr preferRelativeResize="0"/>
          <p:nvPr/>
        </p:nvPicPr>
        <p:blipFill rotWithShape="1">
          <a:blip r:embed="rId2">
            <a:alphaModFix/>
          </a:blip>
          <a:srcRect/>
          <a:stretch/>
        </p:blipFill>
        <p:spPr>
          <a:xfrm>
            <a:off x="7926699" y="4077539"/>
            <a:ext cx="324000" cy="324000"/>
          </a:xfrm>
          <a:prstGeom prst="rect">
            <a:avLst/>
          </a:prstGeom>
          <a:noFill/>
          <a:ln>
            <a:noFill/>
          </a:ln>
        </p:spPr>
      </p:pic>
      <p:grpSp>
        <p:nvGrpSpPr>
          <p:cNvPr id="83" name="Google Shape;83;p7"/>
          <p:cNvGrpSpPr/>
          <p:nvPr/>
        </p:nvGrpSpPr>
        <p:grpSpPr>
          <a:xfrm>
            <a:off x="623601" y="670686"/>
            <a:ext cx="302583" cy="291857"/>
            <a:chOff x="3289164" y="1673069"/>
            <a:chExt cx="1760227" cy="1756056"/>
          </a:xfrm>
        </p:grpSpPr>
        <p:sp>
          <p:nvSpPr>
            <p:cNvPr id="84" name="Google Shape;84;p7"/>
            <p:cNvSpPr/>
            <p:nvPr/>
          </p:nvSpPr>
          <p:spPr>
            <a:xfrm>
              <a:off x="356268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 name="Google Shape;85;p7"/>
            <p:cNvSpPr/>
            <p:nvPr/>
          </p:nvSpPr>
          <p:spPr>
            <a:xfrm>
              <a:off x="462597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7"/>
            <p:cNvSpPr/>
            <p:nvPr/>
          </p:nvSpPr>
          <p:spPr>
            <a:xfrm rot="5400000">
              <a:off x="4075044" y="2782025"/>
              <a:ext cx="142200" cy="11520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7"/>
            <p:cNvSpPr/>
            <p:nvPr/>
          </p:nvSpPr>
          <p:spPr>
            <a:xfrm rot="2700000">
              <a:off x="3700913" y="1549434"/>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2700000" flipH="1">
              <a:off x="4494240" y="1544518"/>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9" name="Google Shape;89;p7"/>
          <p:cNvSpPr txBox="1"/>
          <p:nvPr/>
        </p:nvSpPr>
        <p:spPr>
          <a:xfrm rot="5400000">
            <a:off x="-679350" y="47352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4"/>
                </a:solidFill>
                <a:latin typeface="Barlow Condensed"/>
                <a:ea typeface="Barlow Condensed"/>
                <a:cs typeface="Barlow Condensed"/>
                <a:sym typeface="Barlow Condensed"/>
              </a:rPr>
              <a:t>SLIDESMANIA.COM</a:t>
            </a:r>
            <a:endParaRPr sz="1100">
              <a:solidFill>
                <a:schemeClr val="accent4"/>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p:cSld name="5">
    <p:spTree>
      <p:nvGrpSpPr>
        <p:cNvPr id="1" name="Shape 90"/>
        <p:cNvGrpSpPr/>
        <p:nvPr/>
      </p:nvGrpSpPr>
      <p:grpSpPr>
        <a:xfrm>
          <a:off x="0" y="0"/>
          <a:ext cx="0" cy="0"/>
          <a:chOff x="0" y="0"/>
          <a:chExt cx="0" cy="0"/>
        </a:xfrm>
      </p:grpSpPr>
      <p:sp>
        <p:nvSpPr>
          <p:cNvPr id="91" name="Google Shape;91;p8"/>
          <p:cNvSpPr/>
          <p:nvPr/>
        </p:nvSpPr>
        <p:spPr>
          <a:xfrm>
            <a:off x="0" y="-1"/>
            <a:ext cx="9144000" cy="4322700"/>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2" name="Google Shape;92;p8"/>
          <p:cNvSpPr/>
          <p:nvPr/>
        </p:nvSpPr>
        <p:spPr>
          <a:xfrm>
            <a:off x="524847" y="547256"/>
            <a:ext cx="8103600" cy="41835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3" name="Google Shape;93;p8"/>
          <p:cNvSpPr/>
          <p:nvPr/>
        </p:nvSpPr>
        <p:spPr>
          <a:xfrm>
            <a:off x="7730837" y="3900055"/>
            <a:ext cx="675000" cy="6750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94" name="Google Shape;94;p8" descr="Lupa"/>
          <p:cNvPicPr preferRelativeResize="0"/>
          <p:nvPr/>
        </p:nvPicPr>
        <p:blipFill rotWithShape="1">
          <a:blip r:embed="rId2">
            <a:alphaModFix/>
          </a:blip>
          <a:srcRect/>
          <a:stretch/>
        </p:blipFill>
        <p:spPr>
          <a:xfrm>
            <a:off x="7926699" y="4077539"/>
            <a:ext cx="324000" cy="324000"/>
          </a:xfrm>
          <a:prstGeom prst="rect">
            <a:avLst/>
          </a:prstGeom>
          <a:noFill/>
          <a:ln>
            <a:noFill/>
          </a:ln>
        </p:spPr>
      </p:pic>
      <p:grpSp>
        <p:nvGrpSpPr>
          <p:cNvPr id="95" name="Google Shape;95;p8"/>
          <p:cNvGrpSpPr/>
          <p:nvPr/>
        </p:nvGrpSpPr>
        <p:grpSpPr>
          <a:xfrm>
            <a:off x="623601" y="670686"/>
            <a:ext cx="302583" cy="291857"/>
            <a:chOff x="3289164" y="1673069"/>
            <a:chExt cx="1760227" cy="1756056"/>
          </a:xfrm>
        </p:grpSpPr>
        <p:sp>
          <p:nvSpPr>
            <p:cNvPr id="96" name="Google Shape;96;p8"/>
            <p:cNvSpPr/>
            <p:nvPr/>
          </p:nvSpPr>
          <p:spPr>
            <a:xfrm>
              <a:off x="356268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8"/>
            <p:cNvSpPr/>
            <p:nvPr/>
          </p:nvSpPr>
          <p:spPr>
            <a:xfrm>
              <a:off x="462597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8"/>
            <p:cNvSpPr/>
            <p:nvPr/>
          </p:nvSpPr>
          <p:spPr>
            <a:xfrm rot="5400000">
              <a:off x="4075044" y="2782025"/>
              <a:ext cx="142200" cy="11520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8"/>
            <p:cNvSpPr/>
            <p:nvPr/>
          </p:nvSpPr>
          <p:spPr>
            <a:xfrm rot="2700000">
              <a:off x="3700913" y="1549434"/>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 name="Google Shape;100;p8"/>
            <p:cNvSpPr/>
            <p:nvPr/>
          </p:nvSpPr>
          <p:spPr>
            <a:xfrm rot="-2700000" flipH="1">
              <a:off x="4494240" y="1544518"/>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1" name="Google Shape;101;p8"/>
          <p:cNvSpPr txBox="1"/>
          <p:nvPr/>
        </p:nvSpPr>
        <p:spPr>
          <a:xfrm rot="5400000">
            <a:off x="-679350" y="47352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4"/>
                </a:solidFill>
                <a:latin typeface="Barlow Condensed"/>
                <a:ea typeface="Barlow Condensed"/>
                <a:cs typeface="Barlow Condensed"/>
                <a:sym typeface="Barlow Condensed"/>
              </a:rPr>
              <a:t>SLIDESMANIA.COM</a:t>
            </a:r>
            <a:endParaRPr sz="1100">
              <a:solidFill>
                <a:schemeClr val="accent4"/>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p:cSld name="5_1">
    <p:spTree>
      <p:nvGrpSpPr>
        <p:cNvPr id="1" name="Shape 102"/>
        <p:cNvGrpSpPr/>
        <p:nvPr/>
      </p:nvGrpSpPr>
      <p:grpSpPr>
        <a:xfrm>
          <a:off x="0" y="0"/>
          <a:ext cx="0" cy="0"/>
          <a:chOff x="0" y="0"/>
          <a:chExt cx="0" cy="0"/>
        </a:xfrm>
      </p:grpSpPr>
      <p:sp>
        <p:nvSpPr>
          <p:cNvPr id="103" name="Google Shape;103;p9"/>
          <p:cNvSpPr/>
          <p:nvPr/>
        </p:nvSpPr>
        <p:spPr>
          <a:xfrm>
            <a:off x="0" y="-1"/>
            <a:ext cx="9144000" cy="4322700"/>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4" name="Google Shape;104;p9"/>
          <p:cNvSpPr/>
          <p:nvPr/>
        </p:nvSpPr>
        <p:spPr>
          <a:xfrm>
            <a:off x="524850" y="547251"/>
            <a:ext cx="8103600" cy="5433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05" name="Google Shape;105;p9"/>
          <p:cNvGrpSpPr/>
          <p:nvPr/>
        </p:nvGrpSpPr>
        <p:grpSpPr>
          <a:xfrm>
            <a:off x="623601" y="670686"/>
            <a:ext cx="302583" cy="291857"/>
            <a:chOff x="3289164" y="1673069"/>
            <a:chExt cx="1760227" cy="1756056"/>
          </a:xfrm>
        </p:grpSpPr>
        <p:sp>
          <p:nvSpPr>
            <p:cNvPr id="106" name="Google Shape;106;p9"/>
            <p:cNvSpPr/>
            <p:nvPr/>
          </p:nvSpPr>
          <p:spPr>
            <a:xfrm>
              <a:off x="356268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9"/>
            <p:cNvSpPr/>
            <p:nvPr/>
          </p:nvSpPr>
          <p:spPr>
            <a:xfrm>
              <a:off x="462597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 name="Google Shape;108;p9"/>
            <p:cNvSpPr/>
            <p:nvPr/>
          </p:nvSpPr>
          <p:spPr>
            <a:xfrm rot="5400000">
              <a:off x="4075044" y="2782025"/>
              <a:ext cx="142200" cy="11520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9"/>
            <p:cNvSpPr/>
            <p:nvPr/>
          </p:nvSpPr>
          <p:spPr>
            <a:xfrm rot="2700000">
              <a:off x="3700913" y="1549434"/>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9"/>
            <p:cNvSpPr/>
            <p:nvPr/>
          </p:nvSpPr>
          <p:spPr>
            <a:xfrm rot="-2700000" flipH="1">
              <a:off x="4494240" y="1544518"/>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1" name="Google Shape;111;p9"/>
          <p:cNvSpPr/>
          <p:nvPr/>
        </p:nvSpPr>
        <p:spPr>
          <a:xfrm>
            <a:off x="524850" y="1592613"/>
            <a:ext cx="2439600" cy="29601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2" name="Google Shape;112;p9"/>
          <p:cNvSpPr/>
          <p:nvPr/>
        </p:nvSpPr>
        <p:spPr>
          <a:xfrm>
            <a:off x="3356800" y="1592613"/>
            <a:ext cx="2439600" cy="29601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3" name="Google Shape;113;p9"/>
          <p:cNvSpPr/>
          <p:nvPr/>
        </p:nvSpPr>
        <p:spPr>
          <a:xfrm>
            <a:off x="6188750" y="1592613"/>
            <a:ext cx="2439600" cy="29601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4" name="Google Shape;114;p9"/>
          <p:cNvSpPr txBox="1"/>
          <p:nvPr/>
        </p:nvSpPr>
        <p:spPr>
          <a:xfrm rot="5400000">
            <a:off x="-679350" y="47352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4"/>
                </a:solidFill>
                <a:latin typeface="Barlow Condensed"/>
                <a:ea typeface="Barlow Condensed"/>
                <a:cs typeface="Barlow Condensed"/>
                <a:sym typeface="Barlow Condensed"/>
              </a:rPr>
              <a:t>SLIDESMANIA.COM</a:t>
            </a:r>
            <a:endParaRPr sz="1100">
              <a:solidFill>
                <a:schemeClr val="accent4"/>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
  <p:cSld name="3">
    <p:spTree>
      <p:nvGrpSpPr>
        <p:cNvPr id="1" name="Shape 115"/>
        <p:cNvGrpSpPr/>
        <p:nvPr/>
      </p:nvGrpSpPr>
      <p:grpSpPr>
        <a:xfrm>
          <a:off x="0" y="0"/>
          <a:ext cx="0" cy="0"/>
          <a:chOff x="0" y="0"/>
          <a:chExt cx="0" cy="0"/>
        </a:xfrm>
      </p:grpSpPr>
      <p:sp>
        <p:nvSpPr>
          <p:cNvPr id="116" name="Google Shape;116;p10"/>
          <p:cNvSpPr/>
          <p:nvPr/>
        </p:nvSpPr>
        <p:spPr>
          <a:xfrm>
            <a:off x="0" y="-1"/>
            <a:ext cx="9144000" cy="43227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7" name="Google Shape;117;p10"/>
          <p:cNvSpPr/>
          <p:nvPr/>
        </p:nvSpPr>
        <p:spPr>
          <a:xfrm>
            <a:off x="524847" y="547256"/>
            <a:ext cx="8103600" cy="41835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8" name="Google Shape;118;p10"/>
          <p:cNvSpPr/>
          <p:nvPr/>
        </p:nvSpPr>
        <p:spPr>
          <a:xfrm>
            <a:off x="7730837" y="3900055"/>
            <a:ext cx="675000" cy="675000"/>
          </a:xfrm>
          <a:prstGeom prst="ellipse">
            <a:avLst/>
          </a:prstGeom>
          <a:solidFill>
            <a:schemeClr val="accent3"/>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19" name="Google Shape;119;p10" descr="Lupa"/>
          <p:cNvPicPr preferRelativeResize="0"/>
          <p:nvPr/>
        </p:nvPicPr>
        <p:blipFill rotWithShape="1">
          <a:blip r:embed="rId2">
            <a:alphaModFix/>
          </a:blip>
          <a:srcRect/>
          <a:stretch/>
        </p:blipFill>
        <p:spPr>
          <a:xfrm>
            <a:off x="7926699" y="4077539"/>
            <a:ext cx="324000" cy="324000"/>
          </a:xfrm>
          <a:prstGeom prst="rect">
            <a:avLst/>
          </a:prstGeom>
          <a:noFill/>
          <a:ln>
            <a:noFill/>
          </a:ln>
        </p:spPr>
      </p:pic>
      <p:grpSp>
        <p:nvGrpSpPr>
          <p:cNvPr id="120" name="Google Shape;120;p10"/>
          <p:cNvGrpSpPr/>
          <p:nvPr/>
        </p:nvGrpSpPr>
        <p:grpSpPr>
          <a:xfrm>
            <a:off x="623601" y="670686"/>
            <a:ext cx="302583" cy="291857"/>
            <a:chOff x="3289164" y="1673069"/>
            <a:chExt cx="1760227" cy="1756056"/>
          </a:xfrm>
        </p:grpSpPr>
        <p:sp>
          <p:nvSpPr>
            <p:cNvPr id="121" name="Google Shape;121;p10"/>
            <p:cNvSpPr/>
            <p:nvPr/>
          </p:nvSpPr>
          <p:spPr>
            <a:xfrm>
              <a:off x="356268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 name="Google Shape;122;p10"/>
            <p:cNvSpPr/>
            <p:nvPr/>
          </p:nvSpPr>
          <p:spPr>
            <a:xfrm>
              <a:off x="4625978" y="2261420"/>
              <a:ext cx="143700" cy="11676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 name="Google Shape;123;p10"/>
            <p:cNvSpPr/>
            <p:nvPr/>
          </p:nvSpPr>
          <p:spPr>
            <a:xfrm rot="5400000">
              <a:off x="4075044" y="2782025"/>
              <a:ext cx="142200" cy="1152000"/>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10"/>
            <p:cNvSpPr/>
            <p:nvPr/>
          </p:nvSpPr>
          <p:spPr>
            <a:xfrm rot="2700000">
              <a:off x="3700913" y="1549434"/>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10"/>
            <p:cNvSpPr/>
            <p:nvPr/>
          </p:nvSpPr>
          <p:spPr>
            <a:xfrm rot="-2700000" flipH="1">
              <a:off x="4494240" y="1544518"/>
              <a:ext cx="143401" cy="1224002"/>
            </a:xfrm>
            <a:prstGeom prst="roundRect">
              <a:avLst>
                <a:gd name="adj" fmla="val 50000"/>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26" name="Google Shape;126;p10"/>
          <p:cNvSpPr txBox="1"/>
          <p:nvPr/>
        </p:nvSpPr>
        <p:spPr>
          <a:xfrm rot="5400000">
            <a:off x="-679350" y="47352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4"/>
                </a:solidFill>
                <a:latin typeface="Barlow Condensed"/>
                <a:ea typeface="Barlow Condensed"/>
                <a:cs typeface="Barlow Condensed"/>
                <a:sym typeface="Barlow Condensed"/>
              </a:rPr>
              <a:t>SLIDESMANIA.COM</a:t>
            </a:r>
            <a:endParaRPr sz="1100">
              <a:solidFill>
                <a:schemeClr val="accent4"/>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2700"/>
              <a:buFont typeface="Lexend Deca"/>
              <a:buNone/>
              <a:defRPr sz="2700" b="0" i="0" u="none" strike="noStrike" cap="none">
                <a:solidFill>
                  <a:schemeClr val="dk1"/>
                </a:solidFill>
                <a:latin typeface="Lexend Deca"/>
                <a:ea typeface="Lexend Deca"/>
                <a:cs typeface="Lexend Deca"/>
                <a:sym typeface="Lexend Deca"/>
              </a:defRPr>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a:endParaRPr/>
          </a:p>
        </p:txBody>
      </p:sp>
      <p:sp>
        <p:nvSpPr>
          <p:cNvPr id="7" name="Google Shape;7;p1"/>
          <p:cNvSpPr txBox="1">
            <a:spLocks noGrp="1"/>
          </p:cNvSpPr>
          <p:nvPr>
            <p:ph type="body" idx="1"/>
          </p:nvPr>
        </p:nvSpPr>
        <p:spPr>
          <a:xfrm>
            <a:off x="668825" y="1235900"/>
            <a:ext cx="7886700" cy="33897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rgbClr val="666666"/>
              </a:buClr>
              <a:buSzPts val="1200"/>
              <a:buFont typeface="Lexend Deca"/>
              <a:buChar char="●"/>
              <a:defRPr sz="1200">
                <a:solidFill>
                  <a:srgbClr val="666666"/>
                </a:solidFill>
                <a:latin typeface="Lexend Deca"/>
                <a:ea typeface="Lexend Deca"/>
                <a:cs typeface="Lexend Deca"/>
                <a:sym typeface="Lexend Deca"/>
              </a:defRPr>
            </a:lvl1pPr>
            <a:lvl2pPr marL="914400" lvl="1" indent="-304800">
              <a:spcBef>
                <a:spcPts val="0"/>
              </a:spcBef>
              <a:spcAft>
                <a:spcPts val="0"/>
              </a:spcAft>
              <a:buClr>
                <a:srgbClr val="666666"/>
              </a:buClr>
              <a:buSzPts val="1200"/>
              <a:buFont typeface="Lexend Deca"/>
              <a:buChar char="○"/>
              <a:defRPr sz="1200">
                <a:solidFill>
                  <a:srgbClr val="666666"/>
                </a:solidFill>
                <a:latin typeface="Lexend Deca"/>
                <a:ea typeface="Lexend Deca"/>
                <a:cs typeface="Lexend Deca"/>
                <a:sym typeface="Lexend Deca"/>
              </a:defRPr>
            </a:lvl2pPr>
            <a:lvl3pPr marL="1371600" lvl="2" indent="-304800">
              <a:spcBef>
                <a:spcPts val="0"/>
              </a:spcBef>
              <a:spcAft>
                <a:spcPts val="0"/>
              </a:spcAft>
              <a:buClr>
                <a:srgbClr val="666666"/>
              </a:buClr>
              <a:buSzPts val="1200"/>
              <a:buFont typeface="Lexend Deca"/>
              <a:buChar char="■"/>
              <a:defRPr sz="1200">
                <a:solidFill>
                  <a:srgbClr val="666666"/>
                </a:solidFill>
                <a:latin typeface="Lexend Deca"/>
                <a:ea typeface="Lexend Deca"/>
                <a:cs typeface="Lexend Deca"/>
                <a:sym typeface="Lexend Deca"/>
              </a:defRPr>
            </a:lvl3pPr>
            <a:lvl4pPr marL="1828800" lvl="3" indent="-304800">
              <a:spcBef>
                <a:spcPts val="0"/>
              </a:spcBef>
              <a:spcAft>
                <a:spcPts val="0"/>
              </a:spcAft>
              <a:buClr>
                <a:srgbClr val="666666"/>
              </a:buClr>
              <a:buSzPts val="1200"/>
              <a:buFont typeface="Lexend Deca"/>
              <a:buChar char="●"/>
              <a:defRPr sz="1200">
                <a:solidFill>
                  <a:srgbClr val="666666"/>
                </a:solidFill>
                <a:latin typeface="Lexend Deca"/>
                <a:ea typeface="Lexend Deca"/>
                <a:cs typeface="Lexend Deca"/>
                <a:sym typeface="Lexend Deca"/>
              </a:defRPr>
            </a:lvl4pPr>
            <a:lvl5pPr marL="2286000" lvl="4" indent="-304800">
              <a:spcBef>
                <a:spcPts val="0"/>
              </a:spcBef>
              <a:spcAft>
                <a:spcPts val="0"/>
              </a:spcAft>
              <a:buClr>
                <a:srgbClr val="666666"/>
              </a:buClr>
              <a:buSzPts val="1200"/>
              <a:buFont typeface="Lexend Deca"/>
              <a:buChar char="○"/>
              <a:defRPr sz="1200">
                <a:solidFill>
                  <a:srgbClr val="666666"/>
                </a:solidFill>
                <a:latin typeface="Lexend Deca"/>
                <a:ea typeface="Lexend Deca"/>
                <a:cs typeface="Lexend Deca"/>
                <a:sym typeface="Lexend Deca"/>
              </a:defRPr>
            </a:lvl5pPr>
            <a:lvl6pPr marL="2743200" lvl="5" indent="-304800">
              <a:spcBef>
                <a:spcPts val="0"/>
              </a:spcBef>
              <a:spcAft>
                <a:spcPts val="0"/>
              </a:spcAft>
              <a:buClr>
                <a:srgbClr val="666666"/>
              </a:buClr>
              <a:buSzPts val="1200"/>
              <a:buFont typeface="Lexend Deca"/>
              <a:buChar char="■"/>
              <a:defRPr sz="1200">
                <a:solidFill>
                  <a:srgbClr val="666666"/>
                </a:solidFill>
                <a:latin typeface="Lexend Deca"/>
                <a:ea typeface="Lexend Deca"/>
                <a:cs typeface="Lexend Deca"/>
                <a:sym typeface="Lexend Deca"/>
              </a:defRPr>
            </a:lvl6pPr>
            <a:lvl7pPr marL="3200400" lvl="6" indent="-304800">
              <a:spcBef>
                <a:spcPts val="0"/>
              </a:spcBef>
              <a:spcAft>
                <a:spcPts val="0"/>
              </a:spcAft>
              <a:buClr>
                <a:srgbClr val="666666"/>
              </a:buClr>
              <a:buSzPts val="1200"/>
              <a:buFont typeface="Lexend Deca"/>
              <a:buChar char="●"/>
              <a:defRPr sz="1200">
                <a:solidFill>
                  <a:srgbClr val="666666"/>
                </a:solidFill>
                <a:latin typeface="Lexend Deca"/>
                <a:ea typeface="Lexend Deca"/>
                <a:cs typeface="Lexend Deca"/>
                <a:sym typeface="Lexend Deca"/>
              </a:defRPr>
            </a:lvl7pPr>
            <a:lvl8pPr marL="3657600" lvl="7" indent="-304800">
              <a:spcBef>
                <a:spcPts val="0"/>
              </a:spcBef>
              <a:spcAft>
                <a:spcPts val="0"/>
              </a:spcAft>
              <a:buClr>
                <a:srgbClr val="666666"/>
              </a:buClr>
              <a:buSzPts val="1200"/>
              <a:buFont typeface="Lexend Deca"/>
              <a:buChar char="○"/>
              <a:defRPr sz="1200">
                <a:solidFill>
                  <a:srgbClr val="666666"/>
                </a:solidFill>
                <a:latin typeface="Lexend Deca"/>
                <a:ea typeface="Lexend Deca"/>
                <a:cs typeface="Lexend Deca"/>
                <a:sym typeface="Lexend Deca"/>
              </a:defRPr>
            </a:lvl8pPr>
            <a:lvl9pPr marL="4114800" lvl="8" indent="-304800">
              <a:spcBef>
                <a:spcPts val="0"/>
              </a:spcBef>
              <a:spcAft>
                <a:spcPts val="0"/>
              </a:spcAft>
              <a:buClr>
                <a:srgbClr val="666666"/>
              </a:buClr>
              <a:buSzPts val="1200"/>
              <a:buFont typeface="Lexend Deca"/>
              <a:buChar char="■"/>
              <a:defRPr sz="1200">
                <a:solidFill>
                  <a:srgbClr val="666666"/>
                </a:solidFill>
                <a:latin typeface="Lexend Deca"/>
                <a:ea typeface="Lexend Deca"/>
                <a:cs typeface="Lexend Deca"/>
                <a:sym typeface="Lexend Deca"/>
              </a:defRPr>
            </a:lvl9pPr>
          </a:lstStyle>
          <a:p>
            <a:endParaRPr/>
          </a:p>
        </p:txBody>
      </p:sp>
      <p:sp>
        <p:nvSpPr>
          <p:cNvPr id="8" name="Google Shape;8;p1"/>
          <p:cNvSpPr txBox="1"/>
          <p:nvPr/>
        </p:nvSpPr>
        <p:spPr>
          <a:xfrm rot="5400000">
            <a:off x="-679350" y="47352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4"/>
                </a:solidFill>
                <a:latin typeface="Barlow Condensed"/>
                <a:ea typeface="Barlow Condensed"/>
                <a:cs typeface="Barlow Condensed"/>
                <a:sym typeface="Barlow Condensed"/>
              </a:rPr>
              <a:t>SLIDESMANIA.COM</a:t>
            </a:r>
            <a:endParaRPr sz="1100">
              <a:solidFill>
                <a:schemeClr val="accent4"/>
              </a:solidFill>
              <a:latin typeface="Barlow Condensed"/>
              <a:ea typeface="Barlow Condensed"/>
              <a:cs typeface="Barlow Condensed"/>
              <a:sym typeface="Barlow Condensed"/>
            </a:endParaRPr>
          </a:p>
        </p:txBody>
      </p:sp>
      <p:grpSp>
        <p:nvGrpSpPr>
          <p:cNvPr id="9" name="Google Shape;9;p1"/>
          <p:cNvGrpSpPr/>
          <p:nvPr/>
        </p:nvGrpSpPr>
        <p:grpSpPr>
          <a:xfrm>
            <a:off x="224" y="5084325"/>
            <a:ext cx="9144083" cy="59100"/>
            <a:chOff x="5870615" y="5084325"/>
            <a:chExt cx="3273460" cy="59100"/>
          </a:xfrm>
        </p:grpSpPr>
        <p:sp>
          <p:nvSpPr>
            <p:cNvPr id="10" name="Google Shape;10;p1"/>
            <p:cNvSpPr/>
            <p:nvPr/>
          </p:nvSpPr>
          <p:spPr>
            <a:xfrm>
              <a:off x="5870615" y="5084325"/>
              <a:ext cx="818400" cy="59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exend Exa"/>
                <a:ea typeface="Lexend Exa"/>
                <a:cs typeface="Lexend Exa"/>
                <a:sym typeface="Lexend Exa"/>
              </a:endParaRPr>
            </a:p>
          </p:txBody>
        </p:sp>
        <p:sp>
          <p:nvSpPr>
            <p:cNvPr id="11" name="Google Shape;11;p1"/>
            <p:cNvSpPr/>
            <p:nvPr/>
          </p:nvSpPr>
          <p:spPr>
            <a:xfrm>
              <a:off x="6688969" y="5084325"/>
              <a:ext cx="818400" cy="59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exend Exa"/>
                <a:ea typeface="Lexend Exa"/>
                <a:cs typeface="Lexend Exa"/>
                <a:sym typeface="Lexend Exa"/>
              </a:endParaRPr>
            </a:p>
          </p:txBody>
        </p:sp>
        <p:sp>
          <p:nvSpPr>
            <p:cNvPr id="12" name="Google Shape;12;p1"/>
            <p:cNvSpPr/>
            <p:nvPr/>
          </p:nvSpPr>
          <p:spPr>
            <a:xfrm>
              <a:off x="7507321" y="5084325"/>
              <a:ext cx="818400" cy="59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exend Exa"/>
                <a:ea typeface="Lexend Exa"/>
                <a:cs typeface="Lexend Exa"/>
                <a:sym typeface="Lexend Exa"/>
              </a:endParaRPr>
            </a:p>
          </p:txBody>
        </p:sp>
        <p:sp>
          <p:nvSpPr>
            <p:cNvPr id="13" name="Google Shape;13;p1"/>
            <p:cNvSpPr/>
            <p:nvPr/>
          </p:nvSpPr>
          <p:spPr>
            <a:xfrm>
              <a:off x="8325675" y="5084325"/>
              <a:ext cx="818400" cy="591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exend Exa"/>
                <a:ea typeface="Lexend Exa"/>
                <a:cs typeface="Lexend Exa"/>
                <a:sym typeface="Lexend Exa"/>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60"/>
        <p:cNvGrpSpPr/>
        <p:nvPr/>
      </p:nvGrpSpPr>
      <p:grpSpPr>
        <a:xfrm>
          <a:off x="0" y="0"/>
          <a:ext cx="0" cy="0"/>
          <a:chOff x="0" y="0"/>
          <a:chExt cx="0" cy="0"/>
        </a:xfrm>
      </p:grpSpPr>
      <p:sp>
        <p:nvSpPr>
          <p:cNvPr id="161" name="Google Shape;161;p14"/>
          <p:cNvSpPr txBox="1">
            <a:spLocks noGrp="1"/>
          </p:cNvSpPr>
          <p:nvPr>
            <p:ph type="title"/>
          </p:nvPr>
        </p:nvSpPr>
        <p:spPr>
          <a:xfrm>
            <a:off x="311700" y="445025"/>
            <a:ext cx="8520525" cy="572625"/>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Lexend Deca"/>
              <a:buNone/>
              <a:defRPr sz="3000">
                <a:solidFill>
                  <a:schemeClr val="dk1"/>
                </a:solidFill>
                <a:latin typeface="Lexend Deca"/>
                <a:ea typeface="Lexend Deca"/>
                <a:cs typeface="Lexend Deca"/>
                <a:sym typeface="Lexend Deca"/>
              </a:defRPr>
            </a:lvl1pPr>
            <a:lvl2pPr lvl="1">
              <a:spcBef>
                <a:spcPts val="0"/>
              </a:spcBef>
              <a:spcAft>
                <a:spcPts val="0"/>
              </a:spcAft>
              <a:buClr>
                <a:schemeClr val="dk1"/>
              </a:buClr>
              <a:buSzPts val="3000"/>
              <a:buFont typeface="Lexend Deca"/>
              <a:buNone/>
              <a:defRPr sz="3000">
                <a:solidFill>
                  <a:schemeClr val="dk1"/>
                </a:solidFill>
                <a:latin typeface="Lexend Deca"/>
                <a:ea typeface="Lexend Deca"/>
                <a:cs typeface="Lexend Deca"/>
                <a:sym typeface="Lexend Deca"/>
              </a:defRPr>
            </a:lvl2pPr>
            <a:lvl3pPr lvl="2">
              <a:spcBef>
                <a:spcPts val="0"/>
              </a:spcBef>
              <a:spcAft>
                <a:spcPts val="0"/>
              </a:spcAft>
              <a:buClr>
                <a:schemeClr val="dk1"/>
              </a:buClr>
              <a:buSzPts val="3000"/>
              <a:buFont typeface="Lexend Deca"/>
              <a:buNone/>
              <a:defRPr sz="3000">
                <a:solidFill>
                  <a:schemeClr val="dk1"/>
                </a:solidFill>
                <a:latin typeface="Lexend Deca"/>
                <a:ea typeface="Lexend Deca"/>
                <a:cs typeface="Lexend Deca"/>
                <a:sym typeface="Lexend Deca"/>
              </a:defRPr>
            </a:lvl3pPr>
            <a:lvl4pPr lvl="3">
              <a:spcBef>
                <a:spcPts val="0"/>
              </a:spcBef>
              <a:spcAft>
                <a:spcPts val="0"/>
              </a:spcAft>
              <a:buClr>
                <a:schemeClr val="dk1"/>
              </a:buClr>
              <a:buSzPts val="3000"/>
              <a:buFont typeface="Lexend Deca"/>
              <a:buNone/>
              <a:defRPr sz="3000">
                <a:solidFill>
                  <a:schemeClr val="dk1"/>
                </a:solidFill>
                <a:latin typeface="Lexend Deca"/>
                <a:ea typeface="Lexend Deca"/>
                <a:cs typeface="Lexend Deca"/>
                <a:sym typeface="Lexend Deca"/>
              </a:defRPr>
            </a:lvl4pPr>
            <a:lvl5pPr lvl="4">
              <a:spcBef>
                <a:spcPts val="0"/>
              </a:spcBef>
              <a:spcAft>
                <a:spcPts val="0"/>
              </a:spcAft>
              <a:buClr>
                <a:schemeClr val="dk1"/>
              </a:buClr>
              <a:buSzPts val="3000"/>
              <a:buFont typeface="Lexend Deca"/>
              <a:buNone/>
              <a:defRPr sz="3000">
                <a:solidFill>
                  <a:schemeClr val="dk1"/>
                </a:solidFill>
                <a:latin typeface="Lexend Deca"/>
                <a:ea typeface="Lexend Deca"/>
                <a:cs typeface="Lexend Deca"/>
                <a:sym typeface="Lexend Deca"/>
              </a:defRPr>
            </a:lvl5pPr>
            <a:lvl6pPr lvl="5">
              <a:spcBef>
                <a:spcPts val="0"/>
              </a:spcBef>
              <a:spcAft>
                <a:spcPts val="0"/>
              </a:spcAft>
              <a:buClr>
                <a:schemeClr val="dk1"/>
              </a:buClr>
              <a:buSzPts val="3000"/>
              <a:buFont typeface="Lexend Deca"/>
              <a:buNone/>
              <a:defRPr sz="3000">
                <a:solidFill>
                  <a:schemeClr val="dk1"/>
                </a:solidFill>
                <a:latin typeface="Lexend Deca"/>
                <a:ea typeface="Lexend Deca"/>
                <a:cs typeface="Lexend Deca"/>
                <a:sym typeface="Lexend Deca"/>
              </a:defRPr>
            </a:lvl6pPr>
            <a:lvl7pPr lvl="6">
              <a:spcBef>
                <a:spcPts val="0"/>
              </a:spcBef>
              <a:spcAft>
                <a:spcPts val="0"/>
              </a:spcAft>
              <a:buClr>
                <a:schemeClr val="dk1"/>
              </a:buClr>
              <a:buSzPts val="3000"/>
              <a:buFont typeface="Lexend Deca"/>
              <a:buNone/>
              <a:defRPr sz="3000">
                <a:solidFill>
                  <a:schemeClr val="dk1"/>
                </a:solidFill>
                <a:latin typeface="Lexend Deca"/>
                <a:ea typeface="Lexend Deca"/>
                <a:cs typeface="Lexend Deca"/>
                <a:sym typeface="Lexend Deca"/>
              </a:defRPr>
            </a:lvl7pPr>
            <a:lvl8pPr lvl="7">
              <a:spcBef>
                <a:spcPts val="0"/>
              </a:spcBef>
              <a:spcAft>
                <a:spcPts val="0"/>
              </a:spcAft>
              <a:buClr>
                <a:schemeClr val="dk1"/>
              </a:buClr>
              <a:buSzPts val="3000"/>
              <a:buFont typeface="Lexend Deca"/>
              <a:buNone/>
              <a:defRPr sz="3000">
                <a:solidFill>
                  <a:schemeClr val="dk1"/>
                </a:solidFill>
                <a:latin typeface="Lexend Deca"/>
                <a:ea typeface="Lexend Deca"/>
                <a:cs typeface="Lexend Deca"/>
                <a:sym typeface="Lexend Deca"/>
              </a:defRPr>
            </a:lvl8pPr>
            <a:lvl9pPr lvl="8">
              <a:spcBef>
                <a:spcPts val="0"/>
              </a:spcBef>
              <a:spcAft>
                <a:spcPts val="0"/>
              </a:spcAft>
              <a:buClr>
                <a:schemeClr val="dk1"/>
              </a:buClr>
              <a:buSzPts val="3000"/>
              <a:buFont typeface="Lexend Deca"/>
              <a:buNone/>
              <a:defRPr sz="3000">
                <a:solidFill>
                  <a:schemeClr val="dk1"/>
                </a:solidFill>
                <a:latin typeface="Lexend Deca"/>
                <a:ea typeface="Lexend Deca"/>
                <a:cs typeface="Lexend Deca"/>
                <a:sym typeface="Lexend Deca"/>
              </a:defRPr>
            </a:lvl9pPr>
          </a:lstStyle>
          <a:p>
            <a:endParaRPr/>
          </a:p>
        </p:txBody>
      </p:sp>
      <p:sp>
        <p:nvSpPr>
          <p:cNvPr id="162" name="Google Shape;162;p14"/>
          <p:cNvSpPr txBox="1">
            <a:spLocks noGrp="1"/>
          </p:cNvSpPr>
          <p:nvPr>
            <p:ph type="body" idx="1"/>
          </p:nvPr>
        </p:nvSpPr>
        <p:spPr>
          <a:xfrm>
            <a:off x="311700" y="1152475"/>
            <a:ext cx="8520525"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a:buChar char="●"/>
              <a:defRPr sz="14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sz="1400">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sz="1400">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sz="1400">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sz="1400">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sz="1400">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sz="1400">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sz="1400">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sz="1400">
                <a:solidFill>
                  <a:schemeClr val="dk1"/>
                </a:solidFill>
                <a:latin typeface="Roboto"/>
                <a:ea typeface="Roboto"/>
                <a:cs typeface="Roboto"/>
                <a:sym typeface="Roboto"/>
              </a:defRPr>
            </a:lvl9pPr>
          </a:lstStyle>
          <a:p>
            <a:endParaRPr/>
          </a:p>
        </p:txBody>
      </p:sp>
      <p:sp>
        <p:nvSpPr>
          <p:cNvPr id="163" name="Google Shape;163;p14"/>
          <p:cNvSpPr txBox="1">
            <a:spLocks noGrp="1"/>
          </p:cNvSpPr>
          <p:nvPr>
            <p:ph type="sldNum" idx="12"/>
          </p:nvPr>
        </p:nvSpPr>
        <p:spPr>
          <a:xfrm>
            <a:off x="8472458" y="4663217"/>
            <a:ext cx="548775" cy="393525"/>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
        <p:nvSpPr>
          <p:cNvPr id="164" name="Google Shape;164;p14"/>
          <p:cNvSpPr txBox="1"/>
          <p:nvPr/>
        </p:nvSpPr>
        <p:spPr>
          <a:xfrm rot="5400000">
            <a:off x="-509512" y="4648875"/>
            <a:ext cx="1184850" cy="280125"/>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hyperlink" Target="https://static.googleusercontent.com/media/research.google.com/fr/pubs/archive/43322.pdf" TargetMode="External"/><Relationship Id="rId4" Type="http://schemas.openxmlformats.org/officeDocument/2006/relationships/image" Target="../media/image3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hyperlink" Target="https://bazel.build/basics/distributed-builds" TargetMode="External"/><Relationship Id="rId4" Type="http://schemas.openxmlformats.org/officeDocument/2006/relationships/image" Target="../media/image3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hyperlink" Target="https://helabenkhalfallah.medium.com/" TargetMode="External"/><Relationship Id="rId7" Type="http://schemas.openxmlformats.org/officeDocument/2006/relationships/image" Target="../media/image9.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34.png"/><Relationship Id="rId4" Type="http://schemas.openxmlformats.org/officeDocument/2006/relationships/hyperlink" Target="https://twitter.com/b_k_hela"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isdanni.com/hash-flooding/"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hyperlink" Target="https://www.youtube.com/watch?v=z7bQt9MXrwU"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hyperlink" Target="https://www.youtube.com/watch?v=SqU8TZDnFF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sv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sv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google.github.io/styleguide/"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9.xml"/><Relationship Id="rId1" Type="http://schemas.openxmlformats.org/officeDocument/2006/relationships/slideLayout" Target="../slideLayouts/slideLayout9.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8.xml.rels><?xml version="1.0" encoding="UTF-8" standalone="yes"?>
<Relationships xmlns="http://schemas.openxmlformats.org/package/2006/relationships"><Relationship Id="rId3" Type="http://schemas.openxmlformats.org/officeDocument/2006/relationships/hyperlink" Target="https://bazel.build/" TargetMode="External"/><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0"/>
          <p:cNvSpPr txBox="1">
            <a:spLocks noGrp="1"/>
          </p:cNvSpPr>
          <p:nvPr>
            <p:ph type="subTitle" idx="1"/>
          </p:nvPr>
        </p:nvSpPr>
        <p:spPr>
          <a:xfrm>
            <a:off x="2298519" y="2992483"/>
            <a:ext cx="4579200" cy="3171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to make the code resilient over time</a:t>
            </a:r>
            <a:endParaRPr dirty="0"/>
          </a:p>
        </p:txBody>
      </p:sp>
      <p:sp>
        <p:nvSpPr>
          <p:cNvPr id="294" name="Google Shape;294;p20"/>
          <p:cNvSpPr txBox="1"/>
          <p:nvPr/>
        </p:nvSpPr>
        <p:spPr>
          <a:xfrm>
            <a:off x="693020" y="90237"/>
            <a:ext cx="1364400" cy="23085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dirty="0">
                <a:latin typeface="Roboto"/>
                <a:ea typeface="Roboto"/>
                <a:cs typeface="Roboto"/>
                <a:sym typeface="Roboto"/>
              </a:rPr>
              <a:t>Home</a:t>
            </a:r>
            <a:endParaRPr sz="1100" dirty="0"/>
          </a:p>
        </p:txBody>
      </p:sp>
      <p:sp>
        <p:nvSpPr>
          <p:cNvPr id="295" name="Google Shape;295;p20"/>
          <p:cNvSpPr txBox="1"/>
          <p:nvPr/>
        </p:nvSpPr>
        <p:spPr>
          <a:xfrm>
            <a:off x="1042466" y="459366"/>
            <a:ext cx="4804650" cy="23085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dirty="0">
                <a:solidFill>
                  <a:srgbClr val="595959"/>
                </a:solidFill>
                <a:latin typeface="Roboto"/>
                <a:ea typeface="Roboto"/>
                <a:cs typeface="Roboto"/>
                <a:sym typeface="Roboto"/>
              </a:rPr>
              <a:t>go/awt-frontend</a:t>
            </a:r>
            <a:endParaRPr sz="1100" dirty="0"/>
          </a:p>
        </p:txBody>
      </p:sp>
      <p:sp>
        <p:nvSpPr>
          <p:cNvPr id="296" name="Google Shape;296;p20"/>
          <p:cNvSpPr txBox="1">
            <a:spLocks noGrp="1"/>
          </p:cNvSpPr>
          <p:nvPr>
            <p:ph type="title"/>
          </p:nvPr>
        </p:nvSpPr>
        <p:spPr>
          <a:xfrm>
            <a:off x="273188" y="1382774"/>
            <a:ext cx="8520525" cy="14730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accent4"/>
                </a:solidFill>
              </a:rPr>
              <a:t>B</a:t>
            </a:r>
            <a:r>
              <a:rPr lang="en" sz="4800" dirty="0">
                <a:solidFill>
                  <a:schemeClr val="accent2"/>
                </a:solidFill>
              </a:rPr>
              <a:t>e</a:t>
            </a:r>
            <a:r>
              <a:rPr lang="en" sz="4800" dirty="0">
                <a:solidFill>
                  <a:schemeClr val="accent1"/>
                </a:solidFill>
              </a:rPr>
              <a:t>n</a:t>
            </a:r>
            <a:r>
              <a:rPr lang="en" sz="4800" dirty="0"/>
              <a:t> </a:t>
            </a:r>
            <a:r>
              <a:rPr lang="en" sz="4800" dirty="0">
                <a:solidFill>
                  <a:schemeClr val="accent3"/>
                </a:solidFill>
              </a:rPr>
              <a:t>K</a:t>
            </a:r>
            <a:r>
              <a:rPr lang="en" sz="4800" dirty="0">
                <a:solidFill>
                  <a:schemeClr val="accent2"/>
                </a:solidFill>
              </a:rPr>
              <a:t>h</a:t>
            </a:r>
            <a:r>
              <a:rPr lang="en" sz="4800" dirty="0">
                <a:solidFill>
                  <a:schemeClr val="accent4"/>
                </a:solidFill>
              </a:rPr>
              <a:t>a</a:t>
            </a:r>
            <a:r>
              <a:rPr lang="en" sz="4800" dirty="0">
                <a:solidFill>
                  <a:schemeClr val="accent3"/>
                </a:solidFill>
              </a:rPr>
              <a:t>l</a:t>
            </a:r>
            <a:r>
              <a:rPr lang="en" sz="4800" dirty="0">
                <a:solidFill>
                  <a:schemeClr val="accent2"/>
                </a:solidFill>
              </a:rPr>
              <a:t>f</a:t>
            </a:r>
            <a:r>
              <a:rPr lang="en" sz="4800" dirty="0">
                <a:solidFill>
                  <a:schemeClr val="accent4"/>
                </a:solidFill>
              </a:rPr>
              <a:t>a</a:t>
            </a:r>
            <a:r>
              <a:rPr lang="en" sz="4800" dirty="0">
                <a:solidFill>
                  <a:schemeClr val="accent1"/>
                </a:solidFill>
              </a:rPr>
              <a:t>l</a:t>
            </a:r>
            <a:r>
              <a:rPr lang="en" sz="4800" dirty="0">
                <a:solidFill>
                  <a:schemeClr val="accent3"/>
                </a:solidFill>
              </a:rPr>
              <a:t>l</a:t>
            </a:r>
            <a:r>
              <a:rPr lang="en" sz="4800" dirty="0">
                <a:solidFill>
                  <a:schemeClr val="accent4"/>
                </a:solidFill>
              </a:rPr>
              <a:t>a</a:t>
            </a:r>
            <a:r>
              <a:rPr lang="en" sz="4800" dirty="0">
                <a:solidFill>
                  <a:schemeClr val="accent3"/>
                </a:solidFill>
              </a:rPr>
              <a:t>h </a:t>
            </a:r>
            <a:r>
              <a:rPr lang="en" sz="4800" dirty="0">
                <a:solidFill>
                  <a:schemeClr val="accent2"/>
                </a:solidFill>
              </a:rPr>
              <a:t>H</a:t>
            </a:r>
            <a:r>
              <a:rPr lang="en" sz="4800" dirty="0">
                <a:solidFill>
                  <a:schemeClr val="accent4"/>
                </a:solidFill>
              </a:rPr>
              <a:t>é</a:t>
            </a:r>
            <a:r>
              <a:rPr lang="en" sz="4800" dirty="0">
                <a:solidFill>
                  <a:schemeClr val="accent3"/>
                </a:solidFill>
              </a:rPr>
              <a:t>l</a:t>
            </a:r>
            <a:r>
              <a:rPr lang="en" sz="4800" dirty="0">
                <a:solidFill>
                  <a:schemeClr val="accent1"/>
                </a:solidFill>
              </a:rPr>
              <a:t>a</a:t>
            </a:r>
            <a:r>
              <a:rPr lang="en" sz="4800" dirty="0">
                <a:solidFill>
                  <a:schemeClr val="accent2"/>
                </a:solidFill>
              </a:rPr>
              <a:t> </a:t>
            </a:r>
            <a:endParaRPr sz="4800" dirty="0">
              <a:solidFill>
                <a:schemeClr val="accent4"/>
              </a:solidFill>
            </a:endParaRPr>
          </a:p>
        </p:txBody>
      </p:sp>
      <p:sp>
        <p:nvSpPr>
          <p:cNvPr id="297" name="Google Shape;297;p20">
            <a:hlinkClick r:id="" action="ppaction://noaction"/>
          </p:cNvPr>
          <p:cNvSpPr/>
          <p:nvPr/>
        </p:nvSpPr>
        <p:spPr>
          <a:xfrm>
            <a:off x="2724619" y="61931"/>
            <a:ext cx="6326550" cy="29925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98" name="Google Shape;298;p20"/>
          <p:cNvPicPr preferRelativeResize="0"/>
          <p:nvPr/>
        </p:nvPicPr>
        <p:blipFill rotWithShape="1">
          <a:blip r:embed="rId3">
            <a:alphaModFix/>
          </a:blip>
          <a:srcRect l="18903" r="70675"/>
          <a:stretch/>
        </p:blipFill>
        <p:spPr>
          <a:xfrm>
            <a:off x="4971739" y="3013423"/>
            <a:ext cx="24360" cy="230850"/>
          </a:xfrm>
          <a:prstGeom prst="rect">
            <a:avLst/>
          </a:prstGeom>
          <a:noFill/>
          <a:ln>
            <a:noFill/>
          </a:ln>
        </p:spPr>
      </p:pic>
      <p:sp>
        <p:nvSpPr>
          <p:cNvPr id="299" name="Google Shape;299;p20"/>
          <p:cNvSpPr/>
          <p:nvPr/>
        </p:nvSpPr>
        <p:spPr>
          <a:xfrm>
            <a:off x="3745150" y="4851675"/>
            <a:ext cx="1446900" cy="29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0" name="Google Shape;300;p20"/>
          <p:cNvPicPr preferRelativeResize="0"/>
          <p:nvPr/>
        </p:nvPicPr>
        <p:blipFill>
          <a:blip r:embed="rId4">
            <a:alphaModFix/>
          </a:blip>
          <a:stretch>
            <a:fillRect/>
          </a:stretch>
        </p:blipFill>
        <p:spPr>
          <a:xfrm>
            <a:off x="6365950" y="2999469"/>
            <a:ext cx="790575" cy="304800"/>
          </a:xfrm>
          <a:prstGeom prst="rect">
            <a:avLst/>
          </a:prstGeom>
          <a:noFill/>
          <a:ln>
            <a:noFill/>
          </a:ln>
        </p:spPr>
      </p:pic>
      <p:sp>
        <p:nvSpPr>
          <p:cNvPr id="301" name="Google Shape;301;p20"/>
          <p:cNvSpPr/>
          <p:nvPr/>
        </p:nvSpPr>
        <p:spPr>
          <a:xfrm>
            <a:off x="2079200" y="3839250"/>
            <a:ext cx="1446900" cy="403500"/>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3F3F3F"/>
                </a:solidFill>
                <a:latin typeface="Roboto"/>
                <a:ea typeface="Roboto"/>
                <a:cs typeface="Roboto"/>
                <a:sym typeface="Roboto"/>
              </a:rPr>
              <a:t>Google search</a:t>
            </a:r>
            <a:endParaRPr sz="1300" dirty="0">
              <a:solidFill>
                <a:srgbClr val="3F3F3F"/>
              </a:solidFill>
              <a:latin typeface="Roboto"/>
              <a:ea typeface="Roboto"/>
              <a:cs typeface="Roboto"/>
              <a:sym typeface="Roboto"/>
            </a:endParaRPr>
          </a:p>
        </p:txBody>
      </p:sp>
      <p:sp>
        <p:nvSpPr>
          <p:cNvPr id="302" name="Google Shape;302;p20"/>
          <p:cNvSpPr/>
          <p:nvPr/>
        </p:nvSpPr>
        <p:spPr>
          <a:xfrm>
            <a:off x="3664350" y="3839250"/>
            <a:ext cx="1446900" cy="403500"/>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3F3F3F"/>
                </a:solidFill>
                <a:latin typeface="Roboto"/>
                <a:ea typeface="Roboto"/>
                <a:cs typeface="Roboto"/>
                <a:sym typeface="Roboto"/>
              </a:rPr>
              <a:t>Book search</a:t>
            </a:r>
            <a:endParaRPr sz="1300" dirty="0">
              <a:solidFill>
                <a:srgbClr val="3F3F3F"/>
              </a:solidFill>
              <a:latin typeface="Roboto"/>
              <a:ea typeface="Roboto"/>
              <a:cs typeface="Roboto"/>
              <a:sym typeface="Roboto"/>
            </a:endParaRPr>
          </a:p>
        </p:txBody>
      </p:sp>
      <p:sp>
        <p:nvSpPr>
          <p:cNvPr id="303" name="Google Shape;303;p20"/>
          <p:cNvSpPr/>
          <p:nvPr/>
        </p:nvSpPr>
        <p:spPr>
          <a:xfrm>
            <a:off x="5249500" y="3839250"/>
            <a:ext cx="1815300" cy="403500"/>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3F3F3F"/>
                </a:solidFill>
                <a:latin typeface="Roboto"/>
                <a:ea typeface="Roboto"/>
                <a:cs typeface="Roboto"/>
                <a:sym typeface="Roboto"/>
              </a:rPr>
              <a:t>Conference search</a:t>
            </a:r>
            <a:endParaRPr sz="1300" dirty="0">
              <a:solidFill>
                <a:srgbClr val="3F3F3F"/>
              </a:solidFill>
              <a:latin typeface="Roboto"/>
              <a:ea typeface="Roboto"/>
              <a:cs typeface="Roboto"/>
              <a:sym typeface="Roboto"/>
            </a:endParaRPr>
          </a:p>
        </p:txBody>
      </p:sp>
      <p:sp>
        <p:nvSpPr>
          <p:cNvPr id="304" name="Google Shape;304;p20"/>
          <p:cNvSpPr txBox="1"/>
          <p:nvPr/>
        </p:nvSpPr>
        <p:spPr>
          <a:xfrm>
            <a:off x="7429325" y="4681425"/>
            <a:ext cx="136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9E9E9E"/>
                </a:solidFill>
                <a:latin typeface="Roboto"/>
                <a:ea typeface="Roboto"/>
                <a:cs typeface="Roboto"/>
                <a:sym typeface="Roboto"/>
              </a:rPr>
              <a:t>19/05/2022</a:t>
            </a:r>
            <a:endParaRPr dirty="0">
              <a:solidFill>
                <a:srgbClr val="9E9E9E"/>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9"/>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97" name="Google Shape;397;p29"/>
          <p:cNvSpPr txBox="1"/>
          <p:nvPr/>
        </p:nvSpPr>
        <p:spPr>
          <a:xfrm>
            <a:off x="1288950" y="2323301"/>
            <a:ext cx="65661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latin typeface="Roboto Medium"/>
                <a:ea typeface="Roboto Medium"/>
                <a:cs typeface="Roboto Medium"/>
                <a:sym typeface="Roboto Medium"/>
              </a:rPr>
              <a:t>“Software Engineering is the </a:t>
            </a:r>
            <a:r>
              <a:rPr lang="en" sz="2400" dirty="0">
                <a:solidFill>
                  <a:srgbClr val="FF0000"/>
                </a:solidFill>
                <a:latin typeface="Roboto Medium"/>
                <a:ea typeface="Roboto Medium"/>
                <a:cs typeface="Roboto Medium"/>
                <a:sym typeface="Roboto Medium"/>
              </a:rPr>
              <a:t>multi-person construction </a:t>
            </a:r>
            <a:r>
              <a:rPr lang="en" sz="2400" dirty="0">
                <a:solidFill>
                  <a:schemeClr val="tx1"/>
                </a:solidFill>
                <a:latin typeface="Roboto Medium"/>
                <a:ea typeface="Roboto Medium"/>
                <a:cs typeface="Roboto Medium"/>
                <a:sym typeface="Roboto Medium"/>
              </a:rPr>
              <a:t>of a</a:t>
            </a:r>
            <a:r>
              <a:rPr lang="en" sz="2400" dirty="0">
                <a:solidFill>
                  <a:srgbClr val="FF0000"/>
                </a:solidFill>
                <a:latin typeface="Roboto Medium"/>
                <a:ea typeface="Roboto Medium"/>
                <a:cs typeface="Roboto Medium"/>
                <a:sym typeface="Roboto Medium"/>
              </a:rPr>
              <a:t> </a:t>
            </a:r>
            <a:r>
              <a:rPr lang="en" sz="2400" dirty="0">
                <a:solidFill>
                  <a:srgbClr val="0070C0"/>
                </a:solidFill>
                <a:latin typeface="Roboto Medium"/>
                <a:ea typeface="Roboto Medium"/>
                <a:cs typeface="Roboto Medium"/>
                <a:sym typeface="Roboto Medium"/>
              </a:rPr>
              <a:t>multi-version programs</a:t>
            </a:r>
            <a:r>
              <a:rPr lang="en" sz="2400" dirty="0">
                <a:latin typeface="Roboto Medium"/>
                <a:ea typeface="Roboto Medium"/>
                <a:cs typeface="Roboto Medium"/>
                <a:sym typeface="Roboto Medium"/>
              </a:rPr>
              <a:t>.”</a:t>
            </a:r>
            <a:endParaRPr sz="2400" dirty="0">
              <a:latin typeface="Roboto Medium"/>
              <a:ea typeface="Roboto Medium"/>
              <a:cs typeface="Roboto Medium"/>
              <a:sym typeface="Roboto Medium"/>
            </a:endParaRPr>
          </a:p>
        </p:txBody>
      </p:sp>
      <p:sp>
        <p:nvSpPr>
          <p:cNvPr id="398" name="Google Shape;398;p29"/>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99" name="Google Shape;399;p29">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8">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8"/>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8"/>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47" name="Google Shape;747;p68"/>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dirty="0">
                <a:solidFill>
                  <a:srgbClr val="4285F4"/>
                </a:solidFill>
                <a:latin typeface="Lexend Deca"/>
                <a:ea typeface="Lexend Deca"/>
                <a:cs typeface="Lexend Deca"/>
                <a:sym typeface="Lexend Deca"/>
              </a:rPr>
              <a:t>T</a:t>
            </a:r>
            <a:r>
              <a:rPr lang="en-US" sz="2700" dirty="0">
                <a:solidFill>
                  <a:srgbClr val="EA4335"/>
                </a:solidFill>
                <a:latin typeface="Lexend Deca"/>
                <a:ea typeface="Lexend Deca"/>
                <a:cs typeface="Lexend Deca"/>
                <a:sym typeface="Lexend Deca"/>
              </a:rPr>
              <a:t>r</a:t>
            </a:r>
            <a:r>
              <a:rPr lang="en-US" sz="2700" dirty="0">
                <a:solidFill>
                  <a:srgbClr val="FBBC05"/>
                </a:solidFill>
                <a:latin typeface="Lexend Deca"/>
                <a:ea typeface="Lexend Deca"/>
                <a:cs typeface="Lexend Deca"/>
                <a:sym typeface="Lexend Deca"/>
              </a:rPr>
              <a:t>i</a:t>
            </a:r>
            <a:r>
              <a:rPr lang="en-US" sz="2700" dirty="0">
                <a:solidFill>
                  <a:srgbClr val="34A853"/>
                </a:solidFill>
                <a:latin typeface="Lexend Deca"/>
                <a:ea typeface="Lexend Deca"/>
                <a:cs typeface="Lexend Deca"/>
                <a:sym typeface="Lexend Deca"/>
              </a:rPr>
              <a:t>c</a:t>
            </a:r>
            <a:r>
              <a:rPr lang="en-US" sz="2700" dirty="0">
                <a:solidFill>
                  <a:srgbClr val="EA4335"/>
                </a:solidFill>
                <a:latin typeface="Lexend Deca"/>
                <a:ea typeface="Lexend Deca"/>
                <a:cs typeface="Lexend Deca"/>
                <a:sym typeface="Lexend Deca"/>
              </a:rPr>
              <a:t>o</a:t>
            </a:r>
            <a:r>
              <a:rPr lang="en-US" sz="2700" dirty="0">
                <a:solidFill>
                  <a:srgbClr val="4285F4"/>
                </a:solidFill>
                <a:latin typeface="Lexend Deca"/>
                <a:ea typeface="Lexend Deca"/>
                <a:cs typeface="Lexend Deca"/>
                <a:sym typeface="Lexend Deca"/>
              </a:rPr>
              <a:t>r</a:t>
            </a:r>
            <a:r>
              <a:rPr lang="en-US" sz="2700" dirty="0">
                <a:solidFill>
                  <a:srgbClr val="FBBC05"/>
                </a:solidFill>
                <a:latin typeface="Lexend Deca"/>
                <a:ea typeface="Lexend Deca"/>
                <a:cs typeface="Lexend Deca"/>
                <a:sym typeface="Lexend Deca"/>
              </a:rPr>
              <a:t>d</a:t>
            </a:r>
            <a:r>
              <a:rPr lang="en-US" sz="2700" dirty="0">
                <a:solidFill>
                  <a:srgbClr val="34A853"/>
                </a:solidFill>
                <a:latin typeface="Lexend Deca"/>
                <a:ea typeface="Lexend Deca"/>
                <a:cs typeface="Lexend Deca"/>
                <a:sym typeface="Lexend Deca"/>
              </a:rPr>
              <a:t>e</a:t>
            </a:r>
            <a:r>
              <a:rPr lang="en-US" sz="2700" dirty="0">
                <a:solidFill>
                  <a:srgbClr val="EA4335"/>
                </a:solidFill>
                <a:latin typeface="Lexend Deca"/>
                <a:ea typeface="Lexend Deca"/>
                <a:cs typeface="Lexend Deca"/>
                <a:sym typeface="Lexend Deca"/>
              </a:rPr>
              <a:t>r : </a:t>
            </a:r>
            <a:r>
              <a:rPr lang="en-US" sz="2700" dirty="0">
                <a:solidFill>
                  <a:srgbClr val="4285F4"/>
                </a:solidFill>
                <a:latin typeface="Lexend Deca"/>
                <a:ea typeface="Lexend Deca"/>
                <a:cs typeface="Lexend Deca"/>
                <a:sym typeface="Lexend Deca"/>
              </a:rPr>
              <a:t>G</a:t>
            </a:r>
            <a:r>
              <a:rPr lang="en-US" sz="2700" dirty="0">
                <a:solidFill>
                  <a:srgbClr val="FBBC05"/>
                </a:solidFill>
                <a:latin typeface="Lexend Deca"/>
                <a:ea typeface="Lexend Deca"/>
                <a:cs typeface="Lexend Deca"/>
                <a:sym typeface="Lexend Deca"/>
              </a:rPr>
              <a:t>o</a:t>
            </a:r>
            <a:r>
              <a:rPr lang="en-US" sz="2700" dirty="0">
                <a:solidFill>
                  <a:schemeClr val="accent2"/>
                </a:solidFill>
                <a:latin typeface="Lexend Deca"/>
                <a:ea typeface="Lexend Deca"/>
                <a:cs typeface="Lexend Deca"/>
                <a:sym typeface="Lexend Deca"/>
              </a:rPr>
              <a:t>o</a:t>
            </a:r>
            <a:r>
              <a:rPr lang="en-US" sz="2700" dirty="0">
                <a:solidFill>
                  <a:srgbClr val="4285F4"/>
                </a:solidFill>
                <a:latin typeface="Lexend Deca"/>
                <a:ea typeface="Lexend Deca"/>
                <a:cs typeface="Lexend Deca"/>
                <a:sym typeface="Lexend Deca"/>
              </a:rPr>
              <a:t>g</a:t>
            </a:r>
            <a:r>
              <a:rPr lang="en-US" sz="2700" dirty="0">
                <a:solidFill>
                  <a:schemeClr val="accent3"/>
                </a:solidFill>
                <a:latin typeface="Lexend Deca"/>
                <a:ea typeface="Lexend Deca"/>
                <a:cs typeface="Lexend Deca"/>
                <a:sym typeface="Lexend Deca"/>
              </a:rPr>
              <a:t>l</a:t>
            </a:r>
            <a:r>
              <a:rPr lang="en-US" sz="2700" dirty="0">
                <a:solidFill>
                  <a:schemeClr val="accent2"/>
                </a:solidFill>
                <a:latin typeface="Lexend Deca"/>
                <a:ea typeface="Lexend Deca"/>
                <a:cs typeface="Lexend Deca"/>
                <a:sym typeface="Lexend Deca"/>
              </a:rPr>
              <a:t>e</a:t>
            </a:r>
            <a:r>
              <a:rPr lang="en-US" sz="2700" dirty="0">
                <a:solidFill>
                  <a:schemeClr val="accent1"/>
                </a:solidFill>
                <a:latin typeface="Lexend Deca"/>
                <a:ea typeface="Lexend Deca"/>
                <a:cs typeface="Lexend Deca"/>
                <a:sym typeface="Lexend Deca"/>
              </a:rPr>
              <a:t>’</a:t>
            </a:r>
            <a:r>
              <a:rPr lang="en-US" sz="2700" dirty="0">
                <a:solidFill>
                  <a:schemeClr val="accent4"/>
                </a:solidFill>
                <a:latin typeface="Lexend Deca"/>
                <a:ea typeface="Lexend Deca"/>
                <a:cs typeface="Lexend Deca"/>
                <a:sym typeface="Lexend Deca"/>
              </a:rPr>
              <a:t>s </a:t>
            </a:r>
            <a:r>
              <a:rPr lang="en-US" sz="2700" dirty="0">
                <a:solidFill>
                  <a:srgbClr val="4285F4"/>
                </a:solidFill>
                <a:latin typeface="Lexend Deca"/>
                <a:ea typeface="Lexend Deca"/>
                <a:cs typeface="Lexend Deca"/>
                <a:sym typeface="Lexend Deca"/>
              </a:rPr>
              <a:t>s</a:t>
            </a:r>
            <a:r>
              <a:rPr lang="en-US" sz="2700" dirty="0">
                <a:solidFill>
                  <a:srgbClr val="EA4335"/>
                </a:solidFill>
                <a:latin typeface="Lexend Deca"/>
                <a:ea typeface="Lexend Deca"/>
                <a:cs typeface="Lexend Deca"/>
                <a:sym typeface="Lexend Deca"/>
              </a:rPr>
              <a:t>t</a:t>
            </a:r>
            <a:r>
              <a:rPr lang="en-US" sz="2700" dirty="0">
                <a:solidFill>
                  <a:srgbClr val="FBBC05"/>
                </a:solidFill>
                <a:latin typeface="Lexend Deca"/>
                <a:ea typeface="Lexend Deca"/>
                <a:cs typeface="Lexend Deca"/>
                <a:sym typeface="Lexend Deca"/>
              </a:rPr>
              <a:t>a</a:t>
            </a:r>
            <a:r>
              <a:rPr lang="en-US" sz="2700" dirty="0">
                <a:solidFill>
                  <a:srgbClr val="34A853"/>
                </a:solidFill>
                <a:latin typeface="Lexend Deca"/>
                <a:ea typeface="Lexend Deca"/>
                <a:cs typeface="Lexend Deca"/>
                <a:sym typeface="Lexend Deca"/>
              </a:rPr>
              <a:t>t</a:t>
            </a:r>
            <a:r>
              <a:rPr lang="en-US" sz="2700" dirty="0">
                <a:solidFill>
                  <a:srgbClr val="EA4335"/>
                </a:solidFill>
                <a:latin typeface="Lexend Deca"/>
                <a:ea typeface="Lexend Deca"/>
                <a:cs typeface="Lexend Deca"/>
                <a:sym typeface="Lexend Deca"/>
              </a:rPr>
              <a:t>i</a:t>
            </a:r>
            <a:r>
              <a:rPr lang="en-US" sz="2700" dirty="0">
                <a:solidFill>
                  <a:srgbClr val="4285F4"/>
                </a:solidFill>
                <a:latin typeface="Lexend Deca"/>
                <a:ea typeface="Lexend Deca"/>
                <a:cs typeface="Lexend Deca"/>
                <a:sym typeface="Lexend Deca"/>
              </a:rPr>
              <a:t>c </a:t>
            </a:r>
            <a:r>
              <a:rPr lang="en-US" sz="2700" dirty="0">
                <a:solidFill>
                  <a:srgbClr val="EA4335"/>
                </a:solidFill>
                <a:latin typeface="Lexend Deca"/>
                <a:ea typeface="Lexend Deca"/>
                <a:cs typeface="Lexend Deca"/>
                <a:sym typeface="Lexend Deca"/>
              </a:rPr>
              <a:t>a</a:t>
            </a:r>
            <a:r>
              <a:rPr lang="en-US" sz="2700" dirty="0">
                <a:solidFill>
                  <a:schemeClr val="accent4"/>
                </a:solidFill>
                <a:latin typeface="Lexend Deca"/>
                <a:ea typeface="Lexend Deca"/>
                <a:cs typeface="Lexend Deca"/>
                <a:sym typeface="Lexend Deca"/>
              </a:rPr>
              <a:t>n</a:t>
            </a:r>
            <a:r>
              <a:rPr lang="en-US" sz="2700" dirty="0">
                <a:solidFill>
                  <a:schemeClr val="accent1"/>
                </a:solidFill>
                <a:latin typeface="Lexend Deca"/>
                <a:ea typeface="Lexend Deca"/>
                <a:cs typeface="Lexend Deca"/>
                <a:sym typeface="Lexend Deca"/>
              </a:rPr>
              <a:t>a</a:t>
            </a:r>
            <a:r>
              <a:rPr lang="en-US" sz="2700" dirty="0">
                <a:solidFill>
                  <a:schemeClr val="accent3"/>
                </a:solidFill>
                <a:latin typeface="Lexend Deca"/>
                <a:ea typeface="Lexend Deca"/>
                <a:cs typeface="Lexend Deca"/>
                <a:sym typeface="Lexend Deca"/>
              </a:rPr>
              <a:t>l</a:t>
            </a:r>
            <a:r>
              <a:rPr lang="en-US" sz="2700" dirty="0">
                <a:solidFill>
                  <a:schemeClr val="accent2"/>
                </a:solidFill>
                <a:latin typeface="Lexend Deca"/>
                <a:ea typeface="Lexend Deca"/>
                <a:cs typeface="Lexend Deca"/>
                <a:sym typeface="Lexend Deca"/>
              </a:rPr>
              <a:t>y</a:t>
            </a:r>
            <a:r>
              <a:rPr lang="en-US" sz="2700" dirty="0">
                <a:solidFill>
                  <a:schemeClr val="accent4"/>
                </a:solidFill>
                <a:latin typeface="Lexend Deca"/>
                <a:ea typeface="Lexend Deca"/>
                <a:cs typeface="Lexend Deca"/>
                <a:sym typeface="Lexend Deca"/>
              </a:rPr>
              <a:t>s</a:t>
            </a:r>
            <a:r>
              <a:rPr lang="en-US" sz="2700" dirty="0">
                <a:solidFill>
                  <a:schemeClr val="accent1"/>
                </a:solidFill>
                <a:latin typeface="Lexend Deca"/>
                <a:ea typeface="Lexend Deca"/>
                <a:cs typeface="Lexend Deca"/>
                <a:sym typeface="Lexend Deca"/>
              </a:rPr>
              <a:t>i</a:t>
            </a:r>
            <a:r>
              <a:rPr lang="en-US" sz="2700" dirty="0">
                <a:solidFill>
                  <a:schemeClr val="accent3"/>
                </a:solidFill>
                <a:latin typeface="Lexend Deca"/>
                <a:ea typeface="Lexend Deca"/>
                <a:cs typeface="Lexend Deca"/>
                <a:sym typeface="Lexend Deca"/>
              </a:rPr>
              <a:t>s </a:t>
            </a:r>
            <a:r>
              <a:rPr lang="en-US" sz="2700" dirty="0">
                <a:solidFill>
                  <a:srgbClr val="4285F4"/>
                </a:solidFill>
                <a:latin typeface="Lexend Deca"/>
                <a:ea typeface="Lexend Deca"/>
                <a:cs typeface="Lexend Deca"/>
                <a:sym typeface="Lexend Deca"/>
              </a:rPr>
              <a:t>t</a:t>
            </a:r>
            <a:r>
              <a:rPr lang="en-US" sz="2700" dirty="0">
                <a:solidFill>
                  <a:srgbClr val="EA4335"/>
                </a:solidFill>
                <a:latin typeface="Lexend Deca"/>
                <a:ea typeface="Lexend Deca"/>
                <a:cs typeface="Lexend Deca"/>
                <a:sym typeface="Lexend Deca"/>
              </a:rPr>
              <a:t>o</a:t>
            </a:r>
            <a:r>
              <a:rPr lang="en-US" sz="2700" dirty="0">
                <a:solidFill>
                  <a:srgbClr val="FBBC05"/>
                </a:solidFill>
                <a:latin typeface="Lexend Deca"/>
                <a:ea typeface="Lexend Deca"/>
                <a:cs typeface="Lexend Deca"/>
                <a:sym typeface="Lexend Deca"/>
              </a:rPr>
              <a:t>o</a:t>
            </a:r>
            <a:r>
              <a:rPr lang="en-US" sz="2700" dirty="0">
                <a:solidFill>
                  <a:srgbClr val="34A853"/>
                </a:solidFill>
                <a:latin typeface="Lexend Deca"/>
                <a:ea typeface="Lexend Deca"/>
                <a:cs typeface="Lexend Deca"/>
                <a:sym typeface="Lexend Deca"/>
              </a:rPr>
              <a:t>l</a:t>
            </a:r>
            <a:r>
              <a:rPr lang="en-US" sz="2700" dirty="0">
                <a:solidFill>
                  <a:schemeClr val="accent3"/>
                </a:solidFill>
                <a:latin typeface="Lexend Deca"/>
                <a:ea typeface="Lexend Deca"/>
                <a:cs typeface="Lexend Deca"/>
                <a:sym typeface="Lexend Deca"/>
              </a:rPr>
              <a:t> </a:t>
            </a:r>
            <a:endParaRPr lang="en-US" sz="2700" dirty="0">
              <a:solidFill>
                <a:schemeClr val="accent2"/>
              </a:solidFill>
              <a:latin typeface="Lexend Deca"/>
              <a:ea typeface="Lexend Deca"/>
              <a:cs typeface="Lexend Deca"/>
              <a:sym typeface="Lexend Deca"/>
            </a:endParaRPr>
          </a:p>
        </p:txBody>
      </p:sp>
      <p:pic>
        <p:nvPicPr>
          <p:cNvPr id="5" name="Image 4">
            <a:extLst>
              <a:ext uri="{FF2B5EF4-FFF2-40B4-BE49-F238E27FC236}">
                <a16:creationId xmlns:a16="http://schemas.microsoft.com/office/drawing/2014/main" id="{D9CBE23A-710D-4335-854D-BDA8472B0CA0}"/>
              </a:ext>
            </a:extLst>
          </p:cNvPr>
          <p:cNvPicPr>
            <a:picLocks noChangeAspect="1"/>
          </p:cNvPicPr>
          <p:nvPr/>
        </p:nvPicPr>
        <p:blipFill>
          <a:blip r:embed="rId3"/>
          <a:stretch>
            <a:fillRect/>
          </a:stretch>
        </p:blipFill>
        <p:spPr>
          <a:xfrm>
            <a:off x="716678" y="2147149"/>
            <a:ext cx="5244382" cy="2552576"/>
          </a:xfrm>
          <a:prstGeom prst="rect">
            <a:avLst/>
          </a:prstGeom>
        </p:spPr>
      </p:pic>
      <p:pic>
        <p:nvPicPr>
          <p:cNvPr id="14" name="Image 13">
            <a:extLst>
              <a:ext uri="{FF2B5EF4-FFF2-40B4-BE49-F238E27FC236}">
                <a16:creationId xmlns:a16="http://schemas.microsoft.com/office/drawing/2014/main" id="{BE17AB0D-8A6F-4CD8-86DF-71EC8120D7E9}"/>
              </a:ext>
            </a:extLst>
          </p:cNvPr>
          <p:cNvPicPr>
            <a:picLocks noChangeAspect="1"/>
          </p:cNvPicPr>
          <p:nvPr/>
        </p:nvPicPr>
        <p:blipFill>
          <a:blip r:embed="rId4"/>
          <a:stretch>
            <a:fillRect/>
          </a:stretch>
        </p:blipFill>
        <p:spPr>
          <a:xfrm>
            <a:off x="3466968" y="1814839"/>
            <a:ext cx="4988185" cy="1174767"/>
          </a:xfrm>
          <a:prstGeom prst="rect">
            <a:avLst/>
          </a:prstGeom>
        </p:spPr>
      </p:pic>
      <p:sp>
        <p:nvSpPr>
          <p:cNvPr id="16" name="ZoneTexte 15">
            <a:extLst>
              <a:ext uri="{FF2B5EF4-FFF2-40B4-BE49-F238E27FC236}">
                <a16:creationId xmlns:a16="http://schemas.microsoft.com/office/drawing/2014/main" id="{CE4D9BB1-E237-4BEA-B0A3-E3463453258B}"/>
              </a:ext>
            </a:extLst>
          </p:cNvPr>
          <p:cNvSpPr txBox="1"/>
          <p:nvPr/>
        </p:nvSpPr>
        <p:spPr>
          <a:xfrm>
            <a:off x="5849368" y="3297248"/>
            <a:ext cx="2204458" cy="954107"/>
          </a:xfrm>
          <a:prstGeom prst="rect">
            <a:avLst/>
          </a:prstGeom>
          <a:noFill/>
        </p:spPr>
        <p:txBody>
          <a:bodyPr wrap="square">
            <a:spAutoFit/>
          </a:bodyPr>
          <a:lstStyle/>
          <a:p>
            <a:r>
              <a:rPr lang="en-US" dirty="0">
                <a:latin typeface="Roboto Light" panose="02000000000000000000" pitchFamily="2" charset="0"/>
                <a:ea typeface="Roboto Light" panose="02000000000000000000" pitchFamily="2" charset="0"/>
              </a:rPr>
              <a:t>Tricorder is integrated with the main code review tool at Google, Critique.</a:t>
            </a:r>
          </a:p>
        </p:txBody>
      </p:sp>
      <p:sp>
        <p:nvSpPr>
          <p:cNvPr id="18" name="ZoneTexte 17">
            <a:extLst>
              <a:ext uri="{FF2B5EF4-FFF2-40B4-BE49-F238E27FC236}">
                <a16:creationId xmlns:a16="http://schemas.microsoft.com/office/drawing/2014/main" id="{D6A1F8A1-3945-4C8A-A056-009D22F29681}"/>
              </a:ext>
            </a:extLst>
          </p:cNvPr>
          <p:cNvSpPr txBox="1"/>
          <p:nvPr/>
        </p:nvSpPr>
        <p:spPr>
          <a:xfrm>
            <a:off x="2394192" y="4396137"/>
            <a:ext cx="5304916" cy="246221"/>
          </a:xfrm>
          <a:prstGeom prst="rect">
            <a:avLst/>
          </a:prstGeom>
          <a:noFill/>
        </p:spPr>
        <p:txBody>
          <a:bodyPr wrap="square">
            <a:spAutoFit/>
          </a:bodyPr>
          <a:lstStyle/>
          <a:p>
            <a:r>
              <a:rPr lang="en-US" sz="1000" dirty="0">
                <a:hlinkClick r:id="rId5"/>
              </a:rPr>
              <a:t>https://static.googleusercontent.com/media/research.google.com/fr//pubs/archive/43322.pdf</a:t>
            </a:r>
            <a:endParaRPr lang="en-US" sz="10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8">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8"/>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8"/>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47" name="Google Shape;747;p68"/>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dirty="0">
                <a:solidFill>
                  <a:srgbClr val="4285F4"/>
                </a:solidFill>
                <a:latin typeface="Lexend Deca"/>
                <a:ea typeface="Lexend Deca"/>
                <a:cs typeface="Lexend Deca"/>
                <a:sym typeface="Lexend Deca"/>
              </a:rPr>
              <a:t>T</a:t>
            </a:r>
            <a:r>
              <a:rPr lang="en-US" sz="2700" dirty="0">
                <a:solidFill>
                  <a:srgbClr val="EA4335"/>
                </a:solidFill>
                <a:latin typeface="Lexend Deca"/>
                <a:ea typeface="Lexend Deca"/>
                <a:cs typeface="Lexend Deca"/>
                <a:sym typeface="Lexend Deca"/>
              </a:rPr>
              <a:t>r</a:t>
            </a:r>
            <a:r>
              <a:rPr lang="en-US" sz="2700" dirty="0">
                <a:solidFill>
                  <a:srgbClr val="FBBC05"/>
                </a:solidFill>
                <a:latin typeface="Lexend Deca"/>
                <a:ea typeface="Lexend Deca"/>
                <a:cs typeface="Lexend Deca"/>
                <a:sym typeface="Lexend Deca"/>
              </a:rPr>
              <a:t>i</a:t>
            </a:r>
            <a:r>
              <a:rPr lang="en-US" sz="2700" dirty="0">
                <a:solidFill>
                  <a:srgbClr val="34A853"/>
                </a:solidFill>
                <a:latin typeface="Lexend Deca"/>
                <a:ea typeface="Lexend Deca"/>
                <a:cs typeface="Lexend Deca"/>
                <a:sym typeface="Lexend Deca"/>
              </a:rPr>
              <a:t>c</a:t>
            </a:r>
            <a:r>
              <a:rPr lang="en-US" sz="2700" dirty="0">
                <a:solidFill>
                  <a:srgbClr val="EA4335"/>
                </a:solidFill>
                <a:latin typeface="Lexend Deca"/>
                <a:ea typeface="Lexend Deca"/>
                <a:cs typeface="Lexend Deca"/>
                <a:sym typeface="Lexend Deca"/>
              </a:rPr>
              <a:t>o</a:t>
            </a:r>
            <a:r>
              <a:rPr lang="en-US" sz="2700" dirty="0">
                <a:solidFill>
                  <a:srgbClr val="4285F4"/>
                </a:solidFill>
                <a:latin typeface="Lexend Deca"/>
                <a:ea typeface="Lexend Deca"/>
                <a:cs typeface="Lexend Deca"/>
                <a:sym typeface="Lexend Deca"/>
              </a:rPr>
              <a:t>r</a:t>
            </a:r>
            <a:r>
              <a:rPr lang="en-US" sz="2700" dirty="0">
                <a:solidFill>
                  <a:srgbClr val="FBBC05"/>
                </a:solidFill>
                <a:latin typeface="Lexend Deca"/>
                <a:ea typeface="Lexend Deca"/>
                <a:cs typeface="Lexend Deca"/>
                <a:sym typeface="Lexend Deca"/>
              </a:rPr>
              <a:t>d</a:t>
            </a:r>
            <a:r>
              <a:rPr lang="en-US" sz="2700" dirty="0">
                <a:solidFill>
                  <a:srgbClr val="34A853"/>
                </a:solidFill>
                <a:latin typeface="Lexend Deca"/>
                <a:ea typeface="Lexend Deca"/>
                <a:cs typeface="Lexend Deca"/>
                <a:sym typeface="Lexend Deca"/>
              </a:rPr>
              <a:t>e</a:t>
            </a:r>
            <a:r>
              <a:rPr lang="en-US" sz="2700" dirty="0">
                <a:solidFill>
                  <a:srgbClr val="EA4335"/>
                </a:solidFill>
                <a:latin typeface="Lexend Deca"/>
                <a:ea typeface="Lexend Deca"/>
                <a:cs typeface="Lexend Deca"/>
                <a:sym typeface="Lexend Deca"/>
              </a:rPr>
              <a:t>r : </a:t>
            </a:r>
            <a:r>
              <a:rPr lang="en-US" sz="2700" dirty="0">
                <a:solidFill>
                  <a:srgbClr val="4285F4"/>
                </a:solidFill>
                <a:latin typeface="Lexend Deca"/>
                <a:ea typeface="Lexend Deca"/>
                <a:cs typeface="Lexend Deca"/>
                <a:sym typeface="Lexend Deca"/>
              </a:rPr>
              <a:t>G</a:t>
            </a:r>
            <a:r>
              <a:rPr lang="en-US" sz="2700" dirty="0">
                <a:solidFill>
                  <a:srgbClr val="FBBC05"/>
                </a:solidFill>
                <a:latin typeface="Lexend Deca"/>
                <a:ea typeface="Lexend Deca"/>
                <a:cs typeface="Lexend Deca"/>
                <a:sym typeface="Lexend Deca"/>
              </a:rPr>
              <a:t>o</a:t>
            </a:r>
            <a:r>
              <a:rPr lang="en-US" sz="2700" dirty="0">
                <a:solidFill>
                  <a:schemeClr val="accent2"/>
                </a:solidFill>
                <a:latin typeface="Lexend Deca"/>
                <a:ea typeface="Lexend Deca"/>
                <a:cs typeface="Lexend Deca"/>
                <a:sym typeface="Lexend Deca"/>
              </a:rPr>
              <a:t>o</a:t>
            </a:r>
            <a:r>
              <a:rPr lang="en-US" sz="2700" dirty="0">
                <a:solidFill>
                  <a:srgbClr val="4285F4"/>
                </a:solidFill>
                <a:latin typeface="Lexend Deca"/>
                <a:ea typeface="Lexend Deca"/>
                <a:cs typeface="Lexend Deca"/>
                <a:sym typeface="Lexend Deca"/>
              </a:rPr>
              <a:t>g</a:t>
            </a:r>
            <a:r>
              <a:rPr lang="en-US" sz="2700" dirty="0">
                <a:solidFill>
                  <a:schemeClr val="accent3"/>
                </a:solidFill>
                <a:latin typeface="Lexend Deca"/>
                <a:ea typeface="Lexend Deca"/>
                <a:cs typeface="Lexend Deca"/>
                <a:sym typeface="Lexend Deca"/>
              </a:rPr>
              <a:t>l</a:t>
            </a:r>
            <a:r>
              <a:rPr lang="en-US" sz="2700" dirty="0">
                <a:solidFill>
                  <a:schemeClr val="accent2"/>
                </a:solidFill>
                <a:latin typeface="Lexend Deca"/>
                <a:ea typeface="Lexend Deca"/>
                <a:cs typeface="Lexend Deca"/>
                <a:sym typeface="Lexend Deca"/>
              </a:rPr>
              <a:t>e</a:t>
            </a:r>
            <a:r>
              <a:rPr lang="en-US" sz="2700" dirty="0">
                <a:solidFill>
                  <a:schemeClr val="accent1"/>
                </a:solidFill>
                <a:latin typeface="Lexend Deca"/>
                <a:ea typeface="Lexend Deca"/>
                <a:cs typeface="Lexend Deca"/>
                <a:sym typeface="Lexend Deca"/>
              </a:rPr>
              <a:t>’</a:t>
            </a:r>
            <a:r>
              <a:rPr lang="en-US" sz="2700" dirty="0">
                <a:solidFill>
                  <a:schemeClr val="accent4"/>
                </a:solidFill>
                <a:latin typeface="Lexend Deca"/>
                <a:ea typeface="Lexend Deca"/>
                <a:cs typeface="Lexend Deca"/>
                <a:sym typeface="Lexend Deca"/>
              </a:rPr>
              <a:t>s </a:t>
            </a:r>
            <a:r>
              <a:rPr lang="en-US" sz="2700" dirty="0">
                <a:solidFill>
                  <a:srgbClr val="4285F4"/>
                </a:solidFill>
                <a:latin typeface="Lexend Deca"/>
                <a:ea typeface="Lexend Deca"/>
                <a:cs typeface="Lexend Deca"/>
                <a:sym typeface="Lexend Deca"/>
              </a:rPr>
              <a:t>s</a:t>
            </a:r>
            <a:r>
              <a:rPr lang="en-US" sz="2700" dirty="0">
                <a:solidFill>
                  <a:srgbClr val="EA4335"/>
                </a:solidFill>
                <a:latin typeface="Lexend Deca"/>
                <a:ea typeface="Lexend Deca"/>
                <a:cs typeface="Lexend Deca"/>
                <a:sym typeface="Lexend Deca"/>
              </a:rPr>
              <a:t>t</a:t>
            </a:r>
            <a:r>
              <a:rPr lang="en-US" sz="2700" dirty="0">
                <a:solidFill>
                  <a:srgbClr val="FBBC05"/>
                </a:solidFill>
                <a:latin typeface="Lexend Deca"/>
                <a:ea typeface="Lexend Deca"/>
                <a:cs typeface="Lexend Deca"/>
                <a:sym typeface="Lexend Deca"/>
              </a:rPr>
              <a:t>a</a:t>
            </a:r>
            <a:r>
              <a:rPr lang="en-US" sz="2700" dirty="0">
                <a:solidFill>
                  <a:srgbClr val="34A853"/>
                </a:solidFill>
                <a:latin typeface="Lexend Deca"/>
                <a:ea typeface="Lexend Deca"/>
                <a:cs typeface="Lexend Deca"/>
                <a:sym typeface="Lexend Deca"/>
              </a:rPr>
              <a:t>t</a:t>
            </a:r>
            <a:r>
              <a:rPr lang="en-US" sz="2700" dirty="0">
                <a:solidFill>
                  <a:srgbClr val="EA4335"/>
                </a:solidFill>
                <a:latin typeface="Lexend Deca"/>
                <a:ea typeface="Lexend Deca"/>
                <a:cs typeface="Lexend Deca"/>
                <a:sym typeface="Lexend Deca"/>
              </a:rPr>
              <a:t>i</a:t>
            </a:r>
            <a:r>
              <a:rPr lang="en-US" sz="2700" dirty="0">
                <a:solidFill>
                  <a:srgbClr val="4285F4"/>
                </a:solidFill>
                <a:latin typeface="Lexend Deca"/>
                <a:ea typeface="Lexend Deca"/>
                <a:cs typeface="Lexend Deca"/>
                <a:sym typeface="Lexend Deca"/>
              </a:rPr>
              <a:t>c </a:t>
            </a:r>
            <a:r>
              <a:rPr lang="en-US" sz="2700" dirty="0">
                <a:solidFill>
                  <a:srgbClr val="EA4335"/>
                </a:solidFill>
                <a:latin typeface="Lexend Deca"/>
                <a:ea typeface="Lexend Deca"/>
                <a:cs typeface="Lexend Deca"/>
                <a:sym typeface="Lexend Deca"/>
              </a:rPr>
              <a:t>a</a:t>
            </a:r>
            <a:r>
              <a:rPr lang="en-US" sz="2700" dirty="0">
                <a:solidFill>
                  <a:schemeClr val="accent4"/>
                </a:solidFill>
                <a:latin typeface="Lexend Deca"/>
                <a:ea typeface="Lexend Deca"/>
                <a:cs typeface="Lexend Deca"/>
                <a:sym typeface="Lexend Deca"/>
              </a:rPr>
              <a:t>n</a:t>
            </a:r>
            <a:r>
              <a:rPr lang="en-US" sz="2700" dirty="0">
                <a:solidFill>
                  <a:schemeClr val="accent1"/>
                </a:solidFill>
                <a:latin typeface="Lexend Deca"/>
                <a:ea typeface="Lexend Deca"/>
                <a:cs typeface="Lexend Deca"/>
                <a:sym typeface="Lexend Deca"/>
              </a:rPr>
              <a:t>a</a:t>
            </a:r>
            <a:r>
              <a:rPr lang="en-US" sz="2700" dirty="0">
                <a:solidFill>
                  <a:schemeClr val="accent3"/>
                </a:solidFill>
                <a:latin typeface="Lexend Deca"/>
                <a:ea typeface="Lexend Deca"/>
                <a:cs typeface="Lexend Deca"/>
                <a:sym typeface="Lexend Deca"/>
              </a:rPr>
              <a:t>l</a:t>
            </a:r>
            <a:r>
              <a:rPr lang="en-US" sz="2700" dirty="0">
                <a:solidFill>
                  <a:schemeClr val="accent2"/>
                </a:solidFill>
                <a:latin typeface="Lexend Deca"/>
                <a:ea typeface="Lexend Deca"/>
                <a:cs typeface="Lexend Deca"/>
                <a:sym typeface="Lexend Deca"/>
              </a:rPr>
              <a:t>y</a:t>
            </a:r>
            <a:r>
              <a:rPr lang="en-US" sz="2700" dirty="0">
                <a:solidFill>
                  <a:schemeClr val="accent4"/>
                </a:solidFill>
                <a:latin typeface="Lexend Deca"/>
                <a:ea typeface="Lexend Deca"/>
                <a:cs typeface="Lexend Deca"/>
                <a:sym typeface="Lexend Deca"/>
              </a:rPr>
              <a:t>s</a:t>
            </a:r>
            <a:r>
              <a:rPr lang="en-US" sz="2700" dirty="0">
                <a:solidFill>
                  <a:schemeClr val="accent1"/>
                </a:solidFill>
                <a:latin typeface="Lexend Deca"/>
                <a:ea typeface="Lexend Deca"/>
                <a:cs typeface="Lexend Deca"/>
                <a:sym typeface="Lexend Deca"/>
              </a:rPr>
              <a:t>i</a:t>
            </a:r>
            <a:r>
              <a:rPr lang="en-US" sz="2700" dirty="0">
                <a:solidFill>
                  <a:schemeClr val="accent3"/>
                </a:solidFill>
                <a:latin typeface="Lexend Deca"/>
                <a:ea typeface="Lexend Deca"/>
                <a:cs typeface="Lexend Deca"/>
                <a:sym typeface="Lexend Deca"/>
              </a:rPr>
              <a:t>s </a:t>
            </a:r>
            <a:r>
              <a:rPr lang="en-US" sz="2700" dirty="0">
                <a:solidFill>
                  <a:srgbClr val="4285F4"/>
                </a:solidFill>
                <a:latin typeface="Lexend Deca"/>
                <a:ea typeface="Lexend Deca"/>
                <a:cs typeface="Lexend Deca"/>
                <a:sym typeface="Lexend Deca"/>
              </a:rPr>
              <a:t>t</a:t>
            </a:r>
            <a:r>
              <a:rPr lang="en-US" sz="2700" dirty="0">
                <a:solidFill>
                  <a:srgbClr val="EA4335"/>
                </a:solidFill>
                <a:latin typeface="Lexend Deca"/>
                <a:ea typeface="Lexend Deca"/>
                <a:cs typeface="Lexend Deca"/>
                <a:sym typeface="Lexend Deca"/>
              </a:rPr>
              <a:t>o</a:t>
            </a:r>
            <a:r>
              <a:rPr lang="en-US" sz="2700" dirty="0">
                <a:solidFill>
                  <a:srgbClr val="FBBC05"/>
                </a:solidFill>
                <a:latin typeface="Lexend Deca"/>
                <a:ea typeface="Lexend Deca"/>
                <a:cs typeface="Lexend Deca"/>
                <a:sym typeface="Lexend Deca"/>
              </a:rPr>
              <a:t>o</a:t>
            </a:r>
            <a:r>
              <a:rPr lang="en-US" sz="2700" dirty="0">
                <a:solidFill>
                  <a:srgbClr val="34A853"/>
                </a:solidFill>
                <a:latin typeface="Lexend Deca"/>
                <a:ea typeface="Lexend Deca"/>
                <a:cs typeface="Lexend Deca"/>
                <a:sym typeface="Lexend Deca"/>
              </a:rPr>
              <a:t>l</a:t>
            </a:r>
            <a:r>
              <a:rPr lang="en-US" sz="2700" dirty="0">
                <a:solidFill>
                  <a:schemeClr val="accent3"/>
                </a:solidFill>
                <a:latin typeface="Lexend Deca"/>
                <a:ea typeface="Lexend Deca"/>
                <a:cs typeface="Lexend Deca"/>
                <a:sym typeface="Lexend Deca"/>
              </a:rPr>
              <a:t> </a:t>
            </a:r>
            <a:endParaRPr lang="en-US" sz="2700" dirty="0">
              <a:solidFill>
                <a:schemeClr val="accent2"/>
              </a:solidFill>
              <a:latin typeface="Lexend Deca"/>
              <a:ea typeface="Lexend Deca"/>
              <a:cs typeface="Lexend Deca"/>
              <a:sym typeface="Lexend Deca"/>
            </a:endParaRPr>
          </a:p>
        </p:txBody>
      </p:sp>
      <p:sp>
        <p:nvSpPr>
          <p:cNvPr id="9" name="ZoneTexte 8">
            <a:extLst>
              <a:ext uri="{FF2B5EF4-FFF2-40B4-BE49-F238E27FC236}">
                <a16:creationId xmlns:a16="http://schemas.microsoft.com/office/drawing/2014/main" id="{D465D861-5F8A-4D34-BFB8-55924A0651F0}"/>
              </a:ext>
            </a:extLst>
          </p:cNvPr>
          <p:cNvSpPr txBox="1"/>
          <p:nvPr/>
        </p:nvSpPr>
        <p:spPr>
          <a:xfrm>
            <a:off x="793450" y="1913142"/>
            <a:ext cx="3659887" cy="2677656"/>
          </a:xfrm>
          <a:prstGeom prst="rect">
            <a:avLst/>
          </a:prstGeom>
          <a:noFill/>
        </p:spPr>
        <p:txBody>
          <a:bodyPr wrap="square">
            <a:spAutoFit/>
          </a:bodyPr>
          <a:lstStyle/>
          <a:p>
            <a:pPr marL="171450" indent="-171450">
              <a:buFont typeface="Arial" panose="020B0604020202020204" pitchFamily="34" charset="0"/>
              <a:buChar char="•"/>
            </a:pPr>
            <a:r>
              <a:rPr lang="en-US" sz="1050" dirty="0">
                <a:latin typeface="Roboto Light" panose="02000000000000000000" pitchFamily="2" charset="0"/>
                <a:ea typeface="Roboto Light" panose="02000000000000000000" pitchFamily="2" charset="0"/>
              </a:rPr>
              <a:t>There are many different types of static analysis tools integrated with Tricorder :  </a:t>
            </a:r>
          </a:p>
          <a:p>
            <a:pPr marL="171450" indent="-171450">
              <a:buFont typeface="Arial" panose="020B0604020202020204" pitchFamily="34" charset="0"/>
              <a:buChar char="•"/>
            </a:pPr>
            <a:endParaRPr lang="en-US" sz="1050" dirty="0">
              <a:latin typeface="Roboto Light" panose="02000000000000000000" pitchFamily="2" charset="0"/>
              <a:ea typeface="Roboto Light" panose="02000000000000000000" pitchFamily="2" charset="0"/>
            </a:endParaRPr>
          </a:p>
          <a:p>
            <a:pPr marL="171450" lvl="2" indent="-171450">
              <a:buFont typeface="Wingdings" panose="05000000000000000000" pitchFamily="2" charset="2"/>
              <a:buChar char="ü"/>
            </a:pPr>
            <a:r>
              <a:rPr lang="en-US" sz="1050" dirty="0">
                <a:latin typeface="Roboto Light" panose="02000000000000000000" pitchFamily="2" charset="0"/>
                <a:ea typeface="Roboto Light" panose="02000000000000000000" pitchFamily="2" charset="0"/>
              </a:rPr>
              <a:t>Error Prone and clang-tidy extend the compiler to identify AST antipatterns for Java and C++, respectively.</a:t>
            </a:r>
          </a:p>
          <a:p>
            <a:pPr marL="171450" lvl="2" indent="-171450">
              <a:buFont typeface="Wingdings" panose="05000000000000000000" pitchFamily="2" charset="2"/>
              <a:buChar char="ü"/>
            </a:pPr>
            <a:endParaRPr lang="en-US" sz="1050" dirty="0">
              <a:latin typeface="Roboto Light" panose="02000000000000000000" pitchFamily="2" charset="0"/>
              <a:ea typeface="Roboto Light" panose="02000000000000000000" pitchFamily="2" charset="0"/>
            </a:endParaRPr>
          </a:p>
          <a:p>
            <a:pPr marL="171450" lvl="2" indent="-171450">
              <a:buFont typeface="Wingdings" panose="05000000000000000000" pitchFamily="2" charset="2"/>
              <a:buChar char="ü"/>
            </a:pPr>
            <a:r>
              <a:rPr lang="en-US" sz="1050" dirty="0">
                <a:latin typeface="Roboto Light" panose="02000000000000000000" pitchFamily="2" charset="0"/>
                <a:ea typeface="Roboto Light" panose="02000000000000000000" pitchFamily="2" charset="0"/>
              </a:rPr>
              <a:t>Suggested Fixes Tricorder checks also, when possible, provide fixes.</a:t>
            </a:r>
          </a:p>
          <a:p>
            <a:pPr marL="171450" lvl="2" indent="-171450">
              <a:buFont typeface="Wingdings" panose="05000000000000000000" pitchFamily="2" charset="2"/>
              <a:buChar char="ü"/>
            </a:pPr>
            <a:endParaRPr lang="en-US" sz="1050" dirty="0">
              <a:latin typeface="Roboto Light" panose="02000000000000000000" pitchFamily="2" charset="0"/>
              <a:ea typeface="Roboto Light" panose="02000000000000000000" pitchFamily="2" charset="0"/>
            </a:endParaRPr>
          </a:p>
          <a:p>
            <a:pPr marL="171450" lvl="2" indent="-171450">
              <a:buFont typeface="Wingdings" panose="05000000000000000000" pitchFamily="2" charset="2"/>
              <a:buChar char="ü"/>
            </a:pPr>
            <a:r>
              <a:rPr lang="en-US" sz="1050" dirty="0">
                <a:latin typeface="Roboto Light" panose="02000000000000000000" pitchFamily="2" charset="0"/>
                <a:ea typeface="Roboto Light" panose="02000000000000000000" pitchFamily="2" charset="0"/>
              </a:rPr>
              <a:t>“Not useful” button on an analysis result; this click provides the option to file a bug directly against the analyzer writer about why the result is not useful with information about analysis result prepopulated. </a:t>
            </a:r>
          </a:p>
          <a:p>
            <a:pPr marL="171450" lvl="2" indent="-171450">
              <a:buFont typeface="Wingdings" panose="05000000000000000000" pitchFamily="2" charset="2"/>
              <a:buChar char="ü"/>
            </a:pPr>
            <a:endParaRPr lang="en-US" sz="1050" dirty="0">
              <a:latin typeface="Roboto Light" panose="02000000000000000000" pitchFamily="2" charset="0"/>
              <a:ea typeface="Roboto Light" panose="02000000000000000000" pitchFamily="2" charset="0"/>
            </a:endParaRPr>
          </a:p>
          <a:p>
            <a:pPr marL="171450" lvl="2" indent="-171450">
              <a:buFont typeface="Wingdings" panose="05000000000000000000" pitchFamily="2" charset="2"/>
              <a:buChar char="ü"/>
            </a:pPr>
            <a:r>
              <a:rPr lang="en-US" sz="1050" dirty="0">
                <a:latin typeface="Roboto Light" panose="02000000000000000000" pitchFamily="2" charset="0"/>
                <a:ea typeface="Roboto Light" panose="02000000000000000000" pitchFamily="2" charset="0"/>
              </a:rPr>
              <a:t>Code reviewers can also ask change authors to address analysis results by clicking a “Please fix” button. </a:t>
            </a:r>
          </a:p>
        </p:txBody>
      </p:sp>
      <p:sp>
        <p:nvSpPr>
          <p:cNvPr id="10" name="ZoneTexte 9">
            <a:extLst>
              <a:ext uri="{FF2B5EF4-FFF2-40B4-BE49-F238E27FC236}">
                <a16:creationId xmlns:a16="http://schemas.microsoft.com/office/drawing/2014/main" id="{7CA94405-0375-4A09-AABA-A464DF53C6A2}"/>
              </a:ext>
            </a:extLst>
          </p:cNvPr>
          <p:cNvSpPr txBox="1"/>
          <p:nvPr/>
        </p:nvSpPr>
        <p:spPr>
          <a:xfrm>
            <a:off x="4841487" y="2234913"/>
            <a:ext cx="3271737" cy="2031325"/>
          </a:xfrm>
          <a:prstGeom prst="rect">
            <a:avLst/>
          </a:prstGeom>
          <a:noFill/>
        </p:spPr>
        <p:txBody>
          <a:bodyPr wrap="square">
            <a:spAutoFit/>
          </a:bodyPr>
          <a:lstStyle/>
          <a:p>
            <a:pPr marL="171450" indent="-171450">
              <a:buFont typeface="Wingdings" panose="05000000000000000000" pitchFamily="2" charset="2"/>
              <a:buChar char="Ø"/>
            </a:pPr>
            <a:r>
              <a:rPr lang="en-US" sz="1050" dirty="0">
                <a:latin typeface="Roboto Light" panose="02000000000000000000" pitchFamily="2" charset="0"/>
                <a:ea typeface="Roboto Light" panose="02000000000000000000" pitchFamily="2" charset="0"/>
              </a:rPr>
              <a:t>The Tricorder team tracks analyzers with high “Not useful” click rates, particularly relative to how often reviewers ask to fix analysis results, and will disable analyzers if they don’t work to address problems and improve the “not useful” rate. </a:t>
            </a:r>
          </a:p>
          <a:p>
            <a:endParaRPr lang="en-US" sz="1050" dirty="0">
              <a:latin typeface="Roboto Light" panose="02000000000000000000" pitchFamily="2" charset="0"/>
              <a:ea typeface="Roboto Light" panose="02000000000000000000" pitchFamily="2" charset="0"/>
            </a:endParaRPr>
          </a:p>
          <a:p>
            <a:pPr marL="171450" indent="-171450">
              <a:buFont typeface="Wingdings" panose="05000000000000000000" pitchFamily="2" charset="2"/>
              <a:buChar char="Ø"/>
            </a:pPr>
            <a:r>
              <a:rPr lang="en-US" sz="1050" dirty="0">
                <a:latin typeface="Roboto Light" panose="02000000000000000000" pitchFamily="2" charset="0"/>
                <a:ea typeface="Roboto Light" panose="02000000000000000000" pitchFamily="2" charset="0"/>
              </a:rPr>
              <a:t>Establishing and tuning this feedback loop took a lot of work, but has paid dividends many times over in improved analysis results and a better user experience (UX) — before we established clear feedback channels, many developers would just ignore analysis results they did not understand.</a:t>
            </a:r>
          </a:p>
        </p:txBody>
      </p:sp>
    </p:spTree>
    <p:extLst>
      <p:ext uri="{BB962C8B-B14F-4D97-AF65-F5344CB8AC3E}">
        <p14:creationId xmlns:p14="http://schemas.microsoft.com/office/powerpoint/2010/main" val="1055371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9"/>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D</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s</a:t>
            </a:r>
            <a:r>
              <a:rPr lang="en" sz="2700" dirty="0">
                <a:solidFill>
                  <a:srgbClr val="4285F4"/>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b</a:t>
            </a:r>
            <a:r>
              <a:rPr lang="en" sz="2700" dirty="0">
                <a:solidFill>
                  <a:srgbClr val="FBBC05"/>
                </a:solidFill>
                <a:latin typeface="Lexend Deca"/>
                <a:ea typeface="Lexend Deca"/>
                <a:cs typeface="Lexend Deca"/>
                <a:sym typeface="Lexend Deca"/>
              </a:rPr>
              <a:t>u</a:t>
            </a:r>
            <a:r>
              <a:rPr lang="en" sz="2700" dirty="0">
                <a:solidFill>
                  <a:srgbClr val="4285F4"/>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e</a:t>
            </a:r>
            <a:r>
              <a:rPr lang="en" sz="2700" dirty="0">
                <a:solidFill>
                  <a:schemeClr val="accent2"/>
                </a:solidFill>
                <a:latin typeface="Lexend Deca"/>
                <a:ea typeface="Lexend Deca"/>
                <a:cs typeface="Lexend Deca"/>
                <a:sym typeface="Lexend Deca"/>
              </a:rPr>
              <a:t>d b</a:t>
            </a:r>
            <a:r>
              <a:rPr lang="en" sz="2700" dirty="0">
                <a:solidFill>
                  <a:schemeClr val="accent4"/>
                </a:solidFill>
                <a:latin typeface="Lexend Deca"/>
                <a:ea typeface="Lexend Deca"/>
                <a:cs typeface="Lexend Deca"/>
                <a:sym typeface="Lexend Deca"/>
              </a:rPr>
              <a:t>u</a:t>
            </a:r>
            <a:r>
              <a:rPr lang="en" sz="2700" dirty="0">
                <a:solidFill>
                  <a:schemeClr val="accent1"/>
                </a:solidFill>
                <a:latin typeface="Lexend Deca"/>
                <a:ea typeface="Lexend Deca"/>
                <a:cs typeface="Lexend Deca"/>
                <a:sym typeface="Lexend Deca"/>
              </a:rPr>
              <a:t>i</a:t>
            </a:r>
            <a:r>
              <a:rPr lang="en" sz="2700" dirty="0">
                <a:solidFill>
                  <a:schemeClr val="accent3"/>
                </a:solidFill>
                <a:latin typeface="Lexend Deca"/>
                <a:ea typeface="Lexend Deca"/>
                <a:cs typeface="Lexend Deca"/>
                <a:sym typeface="Lexend Deca"/>
              </a:rPr>
              <a:t>l</a:t>
            </a:r>
            <a:r>
              <a:rPr lang="en" sz="2700" dirty="0">
                <a:solidFill>
                  <a:schemeClr val="accent4"/>
                </a:solidFill>
                <a:latin typeface="Lexend Deca"/>
                <a:ea typeface="Lexend Deca"/>
                <a:cs typeface="Lexend Deca"/>
                <a:sym typeface="Lexend Deca"/>
              </a:rPr>
              <a:t>d</a:t>
            </a:r>
            <a:r>
              <a:rPr lang="en" sz="2700" dirty="0">
                <a:solidFill>
                  <a:schemeClr val="accent1"/>
                </a:solidFill>
                <a:latin typeface="Lexend Deca"/>
                <a:ea typeface="Lexend Deca"/>
                <a:cs typeface="Lexend Deca"/>
                <a:sym typeface="Lexend Deca"/>
              </a:rPr>
              <a:t>s</a:t>
            </a:r>
            <a:endParaRPr sz="2700" dirty="0">
              <a:solidFill>
                <a:schemeClr val="accent2"/>
              </a:solidFill>
              <a:latin typeface="Lexend Deca"/>
              <a:ea typeface="Lexend Deca"/>
              <a:cs typeface="Lexend Deca"/>
              <a:sym typeface="Lexend Deca"/>
            </a:endParaRPr>
          </a:p>
        </p:txBody>
      </p:sp>
      <p:sp>
        <p:nvSpPr>
          <p:cNvPr id="755" name="Google Shape;755;p69">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pic>
        <p:nvPicPr>
          <p:cNvPr id="12" name="Picture 6" descr="High-level build system">
            <a:extLst>
              <a:ext uri="{FF2B5EF4-FFF2-40B4-BE49-F238E27FC236}">
                <a16:creationId xmlns:a16="http://schemas.microsoft.com/office/drawing/2014/main" id="{76AAF6A4-7808-419C-B7F1-472689BB6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411" y="654183"/>
            <a:ext cx="3412168" cy="1917567"/>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1D6F48BA-0B6C-430C-BB84-B741E9C96DAF}"/>
              </a:ext>
            </a:extLst>
          </p:cNvPr>
          <p:cNvSpPr txBox="1"/>
          <p:nvPr/>
        </p:nvSpPr>
        <p:spPr>
          <a:xfrm>
            <a:off x="996100" y="2417773"/>
            <a:ext cx="2640785" cy="1169551"/>
          </a:xfrm>
          <a:prstGeom prst="rect">
            <a:avLst/>
          </a:prstGeom>
          <a:noFill/>
        </p:spPr>
        <p:txBody>
          <a:bodyPr wrap="square">
            <a:spAutoFit/>
          </a:bodyPr>
          <a:lstStyle/>
          <a:p>
            <a:r>
              <a:rPr lang="en-US" dirty="0">
                <a:latin typeface="Roboto Light" panose="02000000000000000000" pitchFamily="2" charset="0"/>
                <a:ea typeface="Roboto Light" panose="02000000000000000000" pitchFamily="2" charset="0"/>
              </a:rPr>
              <a:t>Since 2008, Google has been using a distributed build system that employs both remote caching and remote execution.</a:t>
            </a:r>
          </a:p>
        </p:txBody>
      </p:sp>
      <p:pic>
        <p:nvPicPr>
          <p:cNvPr id="15" name="Picture 2" descr="Distributed build with remote caching">
            <a:extLst>
              <a:ext uri="{FF2B5EF4-FFF2-40B4-BE49-F238E27FC236}">
                <a16:creationId xmlns:a16="http://schemas.microsoft.com/office/drawing/2014/main" id="{88CE1C9F-D86F-463F-8F33-739F5B050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430" y="2628540"/>
            <a:ext cx="3951765" cy="1917567"/>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9F693F35-0BF8-475E-BE54-31C0C8EC93E6}"/>
              </a:ext>
            </a:extLst>
          </p:cNvPr>
          <p:cNvSpPr txBox="1"/>
          <p:nvPr/>
        </p:nvSpPr>
        <p:spPr>
          <a:xfrm>
            <a:off x="730628" y="4316195"/>
            <a:ext cx="4613880" cy="307777"/>
          </a:xfrm>
          <a:prstGeom prst="rect">
            <a:avLst/>
          </a:prstGeom>
          <a:noFill/>
        </p:spPr>
        <p:txBody>
          <a:bodyPr wrap="square">
            <a:spAutoFit/>
          </a:bodyPr>
          <a:lstStyle/>
          <a:p>
            <a:r>
              <a:rPr lang="en-US" dirty="0">
                <a:hlinkClick r:id="rId5"/>
              </a:rPr>
              <a:t>https://bazel.build/basics/distributed-builds</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4"/>
          <p:cNvSpPr/>
          <p:nvPr/>
        </p:nvSpPr>
        <p:spPr>
          <a:xfrm>
            <a:off x="8925125" y="4146425"/>
            <a:ext cx="147300" cy="88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4"/>
          <p:cNvSpPr txBox="1"/>
          <p:nvPr/>
        </p:nvSpPr>
        <p:spPr>
          <a:xfrm>
            <a:off x="3413295" y="3623500"/>
            <a:ext cx="5511830" cy="1107965"/>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0" dirty="0">
                <a:solidFill>
                  <a:schemeClr val="accent4"/>
                </a:solidFill>
                <a:latin typeface="Lexend Deca"/>
                <a:ea typeface="Lexend Deca"/>
                <a:cs typeface="Lexend Deca"/>
                <a:sym typeface="Lexend Deca"/>
              </a:rPr>
              <a:t>C</a:t>
            </a:r>
            <a:r>
              <a:rPr lang="en" sz="6000" dirty="0">
                <a:solidFill>
                  <a:schemeClr val="accent2"/>
                </a:solidFill>
                <a:latin typeface="Lexend Deca"/>
                <a:ea typeface="Lexend Deca"/>
                <a:cs typeface="Lexend Deca"/>
                <a:sym typeface="Lexend Deca"/>
              </a:rPr>
              <a:t>O</a:t>
            </a:r>
            <a:r>
              <a:rPr lang="en" sz="6000" dirty="0">
                <a:solidFill>
                  <a:schemeClr val="accent1"/>
                </a:solidFill>
                <a:latin typeface="Lexend Deca"/>
                <a:ea typeface="Lexend Deca"/>
                <a:cs typeface="Lexend Deca"/>
                <a:sym typeface="Lexend Deca"/>
              </a:rPr>
              <a:t>N</a:t>
            </a:r>
            <a:r>
              <a:rPr lang="en" sz="6000" dirty="0">
                <a:solidFill>
                  <a:schemeClr val="accent3"/>
                </a:solidFill>
                <a:latin typeface="Lexend Deca"/>
                <a:ea typeface="Lexend Deca"/>
                <a:cs typeface="Lexend Deca"/>
                <a:sym typeface="Lexend Deca"/>
              </a:rPr>
              <a:t>C</a:t>
            </a:r>
            <a:r>
              <a:rPr lang="en" sz="6000" dirty="0">
                <a:solidFill>
                  <a:schemeClr val="accent4"/>
                </a:solidFill>
                <a:latin typeface="Lexend Deca"/>
                <a:ea typeface="Lexend Deca"/>
                <a:cs typeface="Lexend Deca"/>
                <a:sym typeface="Lexend Deca"/>
              </a:rPr>
              <a:t>L</a:t>
            </a:r>
            <a:r>
              <a:rPr lang="en" sz="6000" dirty="0">
                <a:solidFill>
                  <a:schemeClr val="accent2"/>
                </a:solidFill>
                <a:latin typeface="Lexend Deca"/>
                <a:ea typeface="Lexend Deca"/>
                <a:cs typeface="Lexend Deca"/>
                <a:sym typeface="Lexend Deca"/>
              </a:rPr>
              <a:t>U</a:t>
            </a:r>
            <a:r>
              <a:rPr lang="en" sz="6000" dirty="0">
                <a:solidFill>
                  <a:schemeClr val="accent1"/>
                </a:solidFill>
                <a:latin typeface="Lexend Deca"/>
                <a:ea typeface="Lexend Deca"/>
                <a:cs typeface="Lexend Deca"/>
                <a:sym typeface="Lexend Deca"/>
              </a:rPr>
              <a:t>S</a:t>
            </a:r>
            <a:r>
              <a:rPr lang="en" sz="6000" dirty="0">
                <a:solidFill>
                  <a:schemeClr val="accent3"/>
                </a:solidFill>
                <a:latin typeface="Lexend Deca"/>
                <a:ea typeface="Lexend Deca"/>
                <a:cs typeface="Lexend Deca"/>
                <a:sym typeface="Lexend Deca"/>
              </a:rPr>
              <a:t>I</a:t>
            </a:r>
            <a:r>
              <a:rPr lang="en" sz="6000" dirty="0">
                <a:solidFill>
                  <a:schemeClr val="accent4"/>
                </a:solidFill>
                <a:latin typeface="Lexend Deca"/>
                <a:ea typeface="Lexend Deca"/>
                <a:cs typeface="Lexend Deca"/>
                <a:sym typeface="Lexend Deca"/>
              </a:rPr>
              <a:t>O</a:t>
            </a:r>
            <a:r>
              <a:rPr lang="en" sz="6000" dirty="0">
                <a:solidFill>
                  <a:schemeClr val="accent2"/>
                </a:solidFill>
                <a:latin typeface="Lexend Deca"/>
                <a:ea typeface="Lexend Deca"/>
                <a:cs typeface="Lexend Deca"/>
                <a:sym typeface="Lexend Deca"/>
              </a:rPr>
              <a:t>N </a:t>
            </a:r>
            <a:endParaRPr sz="6000" dirty="0">
              <a:solidFill>
                <a:schemeClr val="accent4"/>
              </a:solidFill>
              <a:latin typeface="Lexend Deca"/>
              <a:ea typeface="Lexend Deca"/>
              <a:cs typeface="Lexend Deca"/>
              <a:sym typeface="Lexend Deca"/>
            </a:endParaRPr>
          </a:p>
        </p:txBody>
      </p:sp>
      <p:sp>
        <p:nvSpPr>
          <p:cNvPr id="712" name="Google Shape;712;p64"/>
          <p:cNvSpPr/>
          <p:nvPr/>
        </p:nvSpPr>
        <p:spPr>
          <a:xfrm>
            <a:off x="1775300" y="2760225"/>
            <a:ext cx="1362000" cy="1325400"/>
          </a:xfrm>
          <a:prstGeom prst="ellipse">
            <a:avLst/>
          </a:prstGeom>
          <a:solidFill>
            <a:schemeClr val="accent2"/>
          </a:solidFill>
          <a:ln>
            <a:noFill/>
          </a:ln>
          <a:effectLst>
            <a:outerShdw blurRad="57150" dist="19050" dir="5400000" algn="bl" rotWithShape="0">
              <a:srgbClr val="9E9E9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lt1"/>
                </a:solidFill>
                <a:latin typeface="Roboto Black"/>
                <a:ea typeface="Roboto Black"/>
                <a:cs typeface="Roboto Black"/>
                <a:sym typeface="Roboto Black"/>
              </a:rPr>
              <a:t>4</a:t>
            </a:r>
            <a:endParaRPr sz="6000" dirty="0">
              <a:solidFill>
                <a:schemeClr val="lt1"/>
              </a:solidFill>
              <a:latin typeface="Roboto Black"/>
              <a:ea typeface="Roboto Black"/>
              <a:cs typeface="Roboto Black"/>
              <a:sym typeface="Roboto Black"/>
            </a:endParaRPr>
          </a:p>
        </p:txBody>
      </p:sp>
    </p:spTree>
    <p:extLst>
      <p:ext uri="{BB962C8B-B14F-4D97-AF65-F5344CB8AC3E}">
        <p14:creationId xmlns:p14="http://schemas.microsoft.com/office/powerpoint/2010/main" val="37967173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75"/>
          <p:cNvSpPr/>
          <p:nvPr/>
        </p:nvSpPr>
        <p:spPr>
          <a:xfrm>
            <a:off x="1382575" y="1611250"/>
            <a:ext cx="6327900" cy="2378700"/>
          </a:xfrm>
          <a:prstGeom prst="roundRect">
            <a:avLst>
              <a:gd name="adj" fmla="val 2691"/>
            </a:avLst>
          </a:prstGeom>
          <a:solidFill>
            <a:srgbClr val="FFFFFF"/>
          </a:solidFill>
          <a:ln>
            <a:noFill/>
          </a:ln>
          <a:effectLst>
            <a:outerShdw blurRad="57150" dist="9525"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3000" b="0" i="0" u="none" strike="noStrike" cap="none">
              <a:solidFill>
                <a:srgbClr val="3F3F3F"/>
              </a:solidFill>
              <a:latin typeface="Arial"/>
              <a:ea typeface="Arial"/>
              <a:cs typeface="Arial"/>
              <a:sym typeface="Arial"/>
            </a:endParaRPr>
          </a:p>
        </p:txBody>
      </p:sp>
      <p:sp>
        <p:nvSpPr>
          <p:cNvPr id="820" name="Google Shape;820;p75"/>
          <p:cNvSpPr txBox="1"/>
          <p:nvPr/>
        </p:nvSpPr>
        <p:spPr>
          <a:xfrm>
            <a:off x="1382576" y="956775"/>
            <a:ext cx="30075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dirty="0">
                <a:solidFill>
                  <a:srgbClr val="4285F4"/>
                </a:solidFill>
                <a:latin typeface="Lexend Deca"/>
                <a:ea typeface="Lexend Deca"/>
                <a:cs typeface="Lexend Deca"/>
                <a:sym typeface="Lexend Deca"/>
              </a:rPr>
              <a:t>L</a:t>
            </a:r>
            <a:r>
              <a:rPr lang="en-US" sz="2700" dirty="0">
                <a:solidFill>
                  <a:srgbClr val="EA4335"/>
                </a:solidFill>
                <a:latin typeface="Lexend Deca"/>
                <a:ea typeface="Lexend Deca"/>
                <a:cs typeface="Lexend Deca"/>
                <a:sym typeface="Lexend Deca"/>
              </a:rPr>
              <a:t>e</a:t>
            </a:r>
            <a:r>
              <a:rPr lang="en-US" sz="2700" dirty="0">
                <a:solidFill>
                  <a:srgbClr val="FBBC05"/>
                </a:solidFill>
                <a:latin typeface="Lexend Deca"/>
                <a:ea typeface="Lexend Deca"/>
                <a:cs typeface="Lexend Deca"/>
                <a:sym typeface="Lexend Deca"/>
              </a:rPr>
              <a:t>s</a:t>
            </a:r>
            <a:r>
              <a:rPr lang="en-US" sz="2700" dirty="0">
                <a:solidFill>
                  <a:srgbClr val="4285F4"/>
                </a:solidFill>
                <a:latin typeface="Lexend Deca"/>
                <a:ea typeface="Lexend Deca"/>
                <a:cs typeface="Lexend Deca"/>
                <a:sym typeface="Lexend Deca"/>
              </a:rPr>
              <a:t>s</a:t>
            </a:r>
            <a:r>
              <a:rPr lang="en-US" sz="2700" dirty="0">
                <a:solidFill>
                  <a:srgbClr val="34A853"/>
                </a:solidFill>
                <a:latin typeface="Lexend Deca"/>
                <a:ea typeface="Lexend Deca"/>
                <a:cs typeface="Lexend Deca"/>
                <a:sym typeface="Lexend Deca"/>
              </a:rPr>
              <a:t>o</a:t>
            </a:r>
            <a:r>
              <a:rPr lang="en-US" sz="2700" dirty="0">
                <a:solidFill>
                  <a:srgbClr val="EA4335"/>
                </a:solidFill>
                <a:latin typeface="Lexend Deca"/>
                <a:ea typeface="Lexend Deca"/>
                <a:cs typeface="Lexend Deca"/>
                <a:sym typeface="Lexend Deca"/>
              </a:rPr>
              <a:t>n</a:t>
            </a:r>
            <a:r>
              <a:rPr lang="en-US" sz="2700" dirty="0">
                <a:solidFill>
                  <a:schemeClr val="accent4"/>
                </a:solidFill>
                <a:latin typeface="Lexend Deca"/>
                <a:ea typeface="Lexend Deca"/>
                <a:cs typeface="Lexend Deca"/>
                <a:sym typeface="Lexend Deca"/>
              </a:rPr>
              <a:t>s </a:t>
            </a:r>
            <a:r>
              <a:rPr lang="en-US" sz="2700" dirty="0">
                <a:solidFill>
                  <a:schemeClr val="accent3"/>
                </a:solidFill>
                <a:latin typeface="Lexend Deca"/>
                <a:ea typeface="Lexend Deca"/>
                <a:cs typeface="Lexend Deca"/>
                <a:sym typeface="Lexend Deca"/>
              </a:rPr>
              <a:t>L</a:t>
            </a:r>
            <a:r>
              <a:rPr lang="en-US" sz="2700" dirty="0">
                <a:solidFill>
                  <a:schemeClr val="accent1"/>
                </a:solidFill>
                <a:latin typeface="Lexend Deca"/>
                <a:ea typeface="Lexend Deca"/>
                <a:cs typeface="Lexend Deca"/>
                <a:sym typeface="Lexend Deca"/>
              </a:rPr>
              <a:t>e</a:t>
            </a:r>
            <a:r>
              <a:rPr lang="en-US" sz="2700" dirty="0">
                <a:solidFill>
                  <a:schemeClr val="accent4"/>
                </a:solidFill>
                <a:latin typeface="Lexend Deca"/>
                <a:ea typeface="Lexend Deca"/>
                <a:cs typeface="Lexend Deca"/>
                <a:sym typeface="Lexend Deca"/>
              </a:rPr>
              <a:t>a</a:t>
            </a:r>
            <a:r>
              <a:rPr lang="en-US" sz="2700" dirty="0">
                <a:solidFill>
                  <a:schemeClr val="accent2"/>
                </a:solidFill>
                <a:latin typeface="Lexend Deca"/>
                <a:ea typeface="Lexend Deca"/>
                <a:cs typeface="Lexend Deca"/>
                <a:sym typeface="Lexend Deca"/>
              </a:rPr>
              <a:t>r</a:t>
            </a:r>
            <a:r>
              <a:rPr lang="en-US" sz="2700" dirty="0">
                <a:solidFill>
                  <a:schemeClr val="accent3"/>
                </a:solidFill>
                <a:latin typeface="Lexend Deca"/>
                <a:ea typeface="Lexend Deca"/>
                <a:cs typeface="Lexend Deca"/>
                <a:sym typeface="Lexend Deca"/>
              </a:rPr>
              <a:t>n</a:t>
            </a:r>
            <a:r>
              <a:rPr lang="en-US" sz="2700" dirty="0">
                <a:solidFill>
                  <a:schemeClr val="accent1"/>
                </a:solidFill>
                <a:latin typeface="Lexend Deca"/>
                <a:ea typeface="Lexend Deca"/>
                <a:cs typeface="Lexend Deca"/>
                <a:sym typeface="Lexend Deca"/>
              </a:rPr>
              <a:t>e</a:t>
            </a:r>
            <a:r>
              <a:rPr lang="en-US" sz="2700" dirty="0">
                <a:solidFill>
                  <a:schemeClr val="accent2"/>
                </a:solidFill>
                <a:latin typeface="Lexend Deca"/>
                <a:ea typeface="Lexend Deca"/>
                <a:cs typeface="Lexend Deca"/>
                <a:sym typeface="Lexend Deca"/>
              </a:rPr>
              <a:t>d</a:t>
            </a:r>
          </a:p>
        </p:txBody>
      </p:sp>
      <p:sp>
        <p:nvSpPr>
          <p:cNvPr id="821" name="Google Shape;821;p75"/>
          <p:cNvSpPr txBox="1"/>
          <p:nvPr/>
        </p:nvSpPr>
        <p:spPr>
          <a:xfrm>
            <a:off x="3942750" y="1717845"/>
            <a:ext cx="3672000" cy="21933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600" dirty="0">
                <a:solidFill>
                  <a:srgbClr val="434343"/>
                </a:solidFill>
                <a:latin typeface="Lexend Deca"/>
                <a:ea typeface="Lexend Deca"/>
                <a:cs typeface="Lexend Deca"/>
                <a:sym typeface="Lexend Deca"/>
              </a:rPr>
              <a:t>"Software engineering at Google has been an extraordinary experiment in how to develop and maintain a large and evolving codebase."</a:t>
            </a:r>
            <a:endParaRPr sz="1600" dirty="0">
              <a:solidFill>
                <a:srgbClr val="434343"/>
              </a:solidFill>
            </a:endParaRPr>
          </a:p>
        </p:txBody>
      </p:sp>
      <p:sp>
        <p:nvSpPr>
          <p:cNvPr id="822" name="Google Shape;822;p75">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2;p70">
            <a:hlinkClick r:id="" action="ppaction://hlinkshowjump?jump=firstslide"/>
            <a:extLst>
              <a:ext uri="{FF2B5EF4-FFF2-40B4-BE49-F238E27FC236}">
                <a16:creationId xmlns:a16="http://schemas.microsoft.com/office/drawing/2014/main" id="{17BF5B87-8E4E-4ADA-B71A-504433789537}"/>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p70">
            <a:extLst>
              <a:ext uri="{FF2B5EF4-FFF2-40B4-BE49-F238E27FC236}">
                <a16:creationId xmlns:a16="http://schemas.microsoft.com/office/drawing/2014/main" id="{C169BC3E-CA78-4563-8902-5E0885F380C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4;p70">
            <a:extLst>
              <a:ext uri="{FF2B5EF4-FFF2-40B4-BE49-F238E27FC236}">
                <a16:creationId xmlns:a16="http://schemas.microsoft.com/office/drawing/2014/main" id="{B77A4F63-F15B-44A3-8153-F04B5DB35DBF}"/>
              </a:ext>
            </a:extLst>
          </p:cNvPr>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pic>
        <p:nvPicPr>
          <p:cNvPr id="2052" name="Picture 4">
            <a:extLst>
              <a:ext uri="{FF2B5EF4-FFF2-40B4-BE49-F238E27FC236}">
                <a16:creationId xmlns:a16="http://schemas.microsoft.com/office/drawing/2014/main" id="{8E229167-A5D6-4BF2-A05D-B0E32F005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250" y="1787309"/>
            <a:ext cx="2054372" cy="20543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75"/>
          <p:cNvSpPr/>
          <p:nvPr/>
        </p:nvSpPr>
        <p:spPr>
          <a:xfrm>
            <a:off x="1382575" y="1611250"/>
            <a:ext cx="6327900" cy="2378700"/>
          </a:xfrm>
          <a:prstGeom prst="roundRect">
            <a:avLst>
              <a:gd name="adj" fmla="val 2691"/>
            </a:avLst>
          </a:prstGeom>
          <a:solidFill>
            <a:srgbClr val="FFFFFF"/>
          </a:solidFill>
          <a:ln>
            <a:noFill/>
          </a:ln>
          <a:effectLst>
            <a:outerShdw blurRad="57150" dist="9525"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3000" b="0" i="0" u="none" strike="noStrike" cap="none">
              <a:solidFill>
                <a:srgbClr val="3F3F3F"/>
              </a:solidFill>
              <a:latin typeface="Arial"/>
              <a:ea typeface="Arial"/>
              <a:cs typeface="Arial"/>
              <a:sym typeface="Arial"/>
            </a:endParaRPr>
          </a:p>
        </p:txBody>
      </p:sp>
      <p:sp>
        <p:nvSpPr>
          <p:cNvPr id="820" name="Google Shape;820;p75"/>
          <p:cNvSpPr txBox="1"/>
          <p:nvPr/>
        </p:nvSpPr>
        <p:spPr>
          <a:xfrm>
            <a:off x="1382576" y="956775"/>
            <a:ext cx="30075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dirty="0">
                <a:solidFill>
                  <a:srgbClr val="4285F4"/>
                </a:solidFill>
                <a:latin typeface="Lexend Deca"/>
                <a:ea typeface="Lexend Deca"/>
                <a:cs typeface="Lexend Deca"/>
                <a:sym typeface="Lexend Deca"/>
              </a:rPr>
              <a:t>L</a:t>
            </a:r>
            <a:r>
              <a:rPr lang="en-US" sz="2700" dirty="0">
                <a:solidFill>
                  <a:srgbClr val="EA4335"/>
                </a:solidFill>
                <a:latin typeface="Lexend Deca"/>
                <a:ea typeface="Lexend Deca"/>
                <a:cs typeface="Lexend Deca"/>
                <a:sym typeface="Lexend Deca"/>
              </a:rPr>
              <a:t>e</a:t>
            </a:r>
            <a:r>
              <a:rPr lang="en-US" sz="2700" dirty="0">
                <a:solidFill>
                  <a:srgbClr val="FBBC05"/>
                </a:solidFill>
                <a:latin typeface="Lexend Deca"/>
                <a:ea typeface="Lexend Deca"/>
                <a:cs typeface="Lexend Deca"/>
                <a:sym typeface="Lexend Deca"/>
              </a:rPr>
              <a:t>s</a:t>
            </a:r>
            <a:r>
              <a:rPr lang="en-US" sz="2700" dirty="0">
                <a:solidFill>
                  <a:srgbClr val="4285F4"/>
                </a:solidFill>
                <a:latin typeface="Lexend Deca"/>
                <a:ea typeface="Lexend Deca"/>
                <a:cs typeface="Lexend Deca"/>
                <a:sym typeface="Lexend Deca"/>
              </a:rPr>
              <a:t>s</a:t>
            </a:r>
            <a:r>
              <a:rPr lang="en-US" sz="2700" dirty="0">
                <a:solidFill>
                  <a:srgbClr val="34A853"/>
                </a:solidFill>
                <a:latin typeface="Lexend Deca"/>
                <a:ea typeface="Lexend Deca"/>
                <a:cs typeface="Lexend Deca"/>
                <a:sym typeface="Lexend Deca"/>
              </a:rPr>
              <a:t>o</a:t>
            </a:r>
            <a:r>
              <a:rPr lang="en-US" sz="2700" dirty="0">
                <a:solidFill>
                  <a:srgbClr val="EA4335"/>
                </a:solidFill>
                <a:latin typeface="Lexend Deca"/>
                <a:ea typeface="Lexend Deca"/>
                <a:cs typeface="Lexend Deca"/>
                <a:sym typeface="Lexend Deca"/>
              </a:rPr>
              <a:t>n</a:t>
            </a:r>
            <a:r>
              <a:rPr lang="en-US" sz="2700" dirty="0">
                <a:solidFill>
                  <a:schemeClr val="accent4"/>
                </a:solidFill>
                <a:latin typeface="Lexend Deca"/>
                <a:ea typeface="Lexend Deca"/>
                <a:cs typeface="Lexend Deca"/>
                <a:sym typeface="Lexend Deca"/>
              </a:rPr>
              <a:t>s </a:t>
            </a:r>
            <a:r>
              <a:rPr lang="en-US" sz="2700" dirty="0">
                <a:solidFill>
                  <a:schemeClr val="accent3"/>
                </a:solidFill>
                <a:latin typeface="Lexend Deca"/>
                <a:ea typeface="Lexend Deca"/>
                <a:cs typeface="Lexend Deca"/>
                <a:sym typeface="Lexend Deca"/>
              </a:rPr>
              <a:t>L</a:t>
            </a:r>
            <a:r>
              <a:rPr lang="en-US" sz="2700" dirty="0">
                <a:solidFill>
                  <a:schemeClr val="accent1"/>
                </a:solidFill>
                <a:latin typeface="Lexend Deca"/>
                <a:ea typeface="Lexend Deca"/>
                <a:cs typeface="Lexend Deca"/>
                <a:sym typeface="Lexend Deca"/>
              </a:rPr>
              <a:t>e</a:t>
            </a:r>
            <a:r>
              <a:rPr lang="en-US" sz="2700" dirty="0">
                <a:solidFill>
                  <a:schemeClr val="accent4"/>
                </a:solidFill>
                <a:latin typeface="Lexend Deca"/>
                <a:ea typeface="Lexend Deca"/>
                <a:cs typeface="Lexend Deca"/>
                <a:sym typeface="Lexend Deca"/>
              </a:rPr>
              <a:t>a</a:t>
            </a:r>
            <a:r>
              <a:rPr lang="en-US" sz="2700" dirty="0">
                <a:solidFill>
                  <a:schemeClr val="accent2"/>
                </a:solidFill>
                <a:latin typeface="Lexend Deca"/>
                <a:ea typeface="Lexend Deca"/>
                <a:cs typeface="Lexend Deca"/>
                <a:sym typeface="Lexend Deca"/>
              </a:rPr>
              <a:t>r</a:t>
            </a:r>
            <a:r>
              <a:rPr lang="en-US" sz="2700" dirty="0">
                <a:solidFill>
                  <a:schemeClr val="accent3"/>
                </a:solidFill>
                <a:latin typeface="Lexend Deca"/>
                <a:ea typeface="Lexend Deca"/>
                <a:cs typeface="Lexend Deca"/>
                <a:sym typeface="Lexend Deca"/>
              </a:rPr>
              <a:t>n</a:t>
            </a:r>
            <a:r>
              <a:rPr lang="en-US" sz="2700" dirty="0">
                <a:solidFill>
                  <a:schemeClr val="accent1"/>
                </a:solidFill>
                <a:latin typeface="Lexend Deca"/>
                <a:ea typeface="Lexend Deca"/>
                <a:cs typeface="Lexend Deca"/>
                <a:sym typeface="Lexend Deca"/>
              </a:rPr>
              <a:t>e</a:t>
            </a:r>
            <a:r>
              <a:rPr lang="en-US" sz="2700" dirty="0">
                <a:solidFill>
                  <a:schemeClr val="accent2"/>
                </a:solidFill>
                <a:latin typeface="Lexend Deca"/>
                <a:ea typeface="Lexend Deca"/>
                <a:cs typeface="Lexend Deca"/>
                <a:sym typeface="Lexend Deca"/>
              </a:rPr>
              <a:t>d</a:t>
            </a:r>
          </a:p>
        </p:txBody>
      </p:sp>
      <p:sp>
        <p:nvSpPr>
          <p:cNvPr id="821" name="Google Shape;821;p75"/>
          <p:cNvSpPr txBox="1"/>
          <p:nvPr/>
        </p:nvSpPr>
        <p:spPr>
          <a:xfrm>
            <a:off x="3942750" y="1717845"/>
            <a:ext cx="3672000" cy="21933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600" dirty="0">
                <a:solidFill>
                  <a:srgbClr val="434343"/>
                </a:solidFill>
                <a:latin typeface="Lexend Deca"/>
                <a:ea typeface="Lexend Deca"/>
                <a:cs typeface="Lexend Deca"/>
                <a:sym typeface="Lexend Deca"/>
              </a:rPr>
              <a:t>Culture, Quality, Tools and Automation.</a:t>
            </a:r>
            <a:endParaRPr sz="1600" dirty="0">
              <a:solidFill>
                <a:srgbClr val="434343"/>
              </a:solidFill>
            </a:endParaRPr>
          </a:p>
        </p:txBody>
      </p:sp>
      <p:sp>
        <p:nvSpPr>
          <p:cNvPr id="822" name="Google Shape;822;p75">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2;p70">
            <a:hlinkClick r:id="" action="ppaction://hlinkshowjump?jump=firstslide"/>
            <a:extLst>
              <a:ext uri="{FF2B5EF4-FFF2-40B4-BE49-F238E27FC236}">
                <a16:creationId xmlns:a16="http://schemas.microsoft.com/office/drawing/2014/main" id="{17BF5B87-8E4E-4ADA-B71A-504433789537}"/>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p70">
            <a:extLst>
              <a:ext uri="{FF2B5EF4-FFF2-40B4-BE49-F238E27FC236}">
                <a16:creationId xmlns:a16="http://schemas.microsoft.com/office/drawing/2014/main" id="{C169BC3E-CA78-4563-8902-5E0885F380C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4;p70">
            <a:extLst>
              <a:ext uri="{FF2B5EF4-FFF2-40B4-BE49-F238E27FC236}">
                <a16:creationId xmlns:a16="http://schemas.microsoft.com/office/drawing/2014/main" id="{B77A4F63-F15B-44A3-8153-F04B5DB35DBF}"/>
              </a:ext>
            </a:extLst>
          </p:cNvPr>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pic>
        <p:nvPicPr>
          <p:cNvPr id="2052" name="Picture 4">
            <a:extLst>
              <a:ext uri="{FF2B5EF4-FFF2-40B4-BE49-F238E27FC236}">
                <a16:creationId xmlns:a16="http://schemas.microsoft.com/office/drawing/2014/main" id="{8E229167-A5D6-4BF2-A05D-B0E32F005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250" y="1787309"/>
            <a:ext cx="2054372" cy="205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402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75"/>
          <p:cNvSpPr/>
          <p:nvPr/>
        </p:nvSpPr>
        <p:spPr>
          <a:xfrm>
            <a:off x="1382575" y="1611250"/>
            <a:ext cx="6327900" cy="2378700"/>
          </a:xfrm>
          <a:prstGeom prst="roundRect">
            <a:avLst>
              <a:gd name="adj" fmla="val 2691"/>
            </a:avLst>
          </a:prstGeom>
          <a:solidFill>
            <a:srgbClr val="FFFFFF"/>
          </a:solidFill>
          <a:ln>
            <a:noFill/>
          </a:ln>
          <a:effectLst>
            <a:outerShdw blurRad="57150" dist="9525" dir="5400000" algn="bl" rotWithShape="0">
              <a:srgbClr val="000000">
                <a:alpha val="5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3000" b="0" i="0" u="none" strike="noStrike" cap="none">
              <a:solidFill>
                <a:srgbClr val="3F3F3F"/>
              </a:solidFill>
              <a:latin typeface="Arial"/>
              <a:ea typeface="Arial"/>
              <a:cs typeface="Arial"/>
              <a:sym typeface="Arial"/>
            </a:endParaRPr>
          </a:p>
        </p:txBody>
      </p:sp>
      <p:sp>
        <p:nvSpPr>
          <p:cNvPr id="820" name="Google Shape;820;p75"/>
          <p:cNvSpPr txBox="1"/>
          <p:nvPr/>
        </p:nvSpPr>
        <p:spPr>
          <a:xfrm>
            <a:off x="1382576" y="956775"/>
            <a:ext cx="30075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dirty="0">
                <a:solidFill>
                  <a:srgbClr val="4285F4"/>
                </a:solidFill>
                <a:latin typeface="Lexend Deca"/>
                <a:ea typeface="Lexend Deca"/>
                <a:cs typeface="Lexend Deca"/>
                <a:sym typeface="Lexend Deca"/>
              </a:rPr>
              <a:t>L</a:t>
            </a:r>
            <a:r>
              <a:rPr lang="en-US" sz="2700" dirty="0">
                <a:solidFill>
                  <a:srgbClr val="EA4335"/>
                </a:solidFill>
                <a:latin typeface="Lexend Deca"/>
                <a:ea typeface="Lexend Deca"/>
                <a:cs typeface="Lexend Deca"/>
                <a:sym typeface="Lexend Deca"/>
              </a:rPr>
              <a:t>e</a:t>
            </a:r>
            <a:r>
              <a:rPr lang="en-US" sz="2700" dirty="0">
                <a:solidFill>
                  <a:srgbClr val="FBBC05"/>
                </a:solidFill>
                <a:latin typeface="Lexend Deca"/>
                <a:ea typeface="Lexend Deca"/>
                <a:cs typeface="Lexend Deca"/>
                <a:sym typeface="Lexend Deca"/>
              </a:rPr>
              <a:t>s</a:t>
            </a:r>
            <a:r>
              <a:rPr lang="en-US" sz="2700" dirty="0">
                <a:solidFill>
                  <a:srgbClr val="4285F4"/>
                </a:solidFill>
                <a:latin typeface="Lexend Deca"/>
                <a:ea typeface="Lexend Deca"/>
                <a:cs typeface="Lexend Deca"/>
                <a:sym typeface="Lexend Deca"/>
              </a:rPr>
              <a:t>s</a:t>
            </a:r>
            <a:r>
              <a:rPr lang="en-US" sz="2700" dirty="0">
                <a:solidFill>
                  <a:srgbClr val="34A853"/>
                </a:solidFill>
                <a:latin typeface="Lexend Deca"/>
                <a:ea typeface="Lexend Deca"/>
                <a:cs typeface="Lexend Deca"/>
                <a:sym typeface="Lexend Deca"/>
              </a:rPr>
              <a:t>o</a:t>
            </a:r>
            <a:r>
              <a:rPr lang="en-US" sz="2700" dirty="0">
                <a:solidFill>
                  <a:srgbClr val="EA4335"/>
                </a:solidFill>
                <a:latin typeface="Lexend Deca"/>
                <a:ea typeface="Lexend Deca"/>
                <a:cs typeface="Lexend Deca"/>
                <a:sym typeface="Lexend Deca"/>
              </a:rPr>
              <a:t>n</a:t>
            </a:r>
            <a:r>
              <a:rPr lang="en-US" sz="2700" dirty="0">
                <a:solidFill>
                  <a:schemeClr val="accent4"/>
                </a:solidFill>
                <a:latin typeface="Lexend Deca"/>
                <a:ea typeface="Lexend Deca"/>
                <a:cs typeface="Lexend Deca"/>
                <a:sym typeface="Lexend Deca"/>
              </a:rPr>
              <a:t>s </a:t>
            </a:r>
            <a:r>
              <a:rPr lang="en-US" sz="2700" dirty="0">
                <a:solidFill>
                  <a:schemeClr val="accent3"/>
                </a:solidFill>
                <a:latin typeface="Lexend Deca"/>
                <a:ea typeface="Lexend Deca"/>
                <a:cs typeface="Lexend Deca"/>
                <a:sym typeface="Lexend Deca"/>
              </a:rPr>
              <a:t>L</a:t>
            </a:r>
            <a:r>
              <a:rPr lang="en-US" sz="2700" dirty="0">
                <a:solidFill>
                  <a:schemeClr val="accent1"/>
                </a:solidFill>
                <a:latin typeface="Lexend Deca"/>
                <a:ea typeface="Lexend Deca"/>
                <a:cs typeface="Lexend Deca"/>
                <a:sym typeface="Lexend Deca"/>
              </a:rPr>
              <a:t>e</a:t>
            </a:r>
            <a:r>
              <a:rPr lang="en-US" sz="2700" dirty="0">
                <a:solidFill>
                  <a:schemeClr val="accent4"/>
                </a:solidFill>
                <a:latin typeface="Lexend Deca"/>
                <a:ea typeface="Lexend Deca"/>
                <a:cs typeface="Lexend Deca"/>
                <a:sym typeface="Lexend Deca"/>
              </a:rPr>
              <a:t>a</a:t>
            </a:r>
            <a:r>
              <a:rPr lang="en-US" sz="2700" dirty="0">
                <a:solidFill>
                  <a:schemeClr val="accent2"/>
                </a:solidFill>
                <a:latin typeface="Lexend Deca"/>
                <a:ea typeface="Lexend Deca"/>
                <a:cs typeface="Lexend Deca"/>
                <a:sym typeface="Lexend Deca"/>
              </a:rPr>
              <a:t>r</a:t>
            </a:r>
            <a:r>
              <a:rPr lang="en-US" sz="2700" dirty="0">
                <a:solidFill>
                  <a:schemeClr val="accent3"/>
                </a:solidFill>
                <a:latin typeface="Lexend Deca"/>
                <a:ea typeface="Lexend Deca"/>
                <a:cs typeface="Lexend Deca"/>
                <a:sym typeface="Lexend Deca"/>
              </a:rPr>
              <a:t>n</a:t>
            </a:r>
            <a:r>
              <a:rPr lang="en-US" sz="2700" dirty="0">
                <a:solidFill>
                  <a:schemeClr val="accent1"/>
                </a:solidFill>
                <a:latin typeface="Lexend Deca"/>
                <a:ea typeface="Lexend Deca"/>
                <a:cs typeface="Lexend Deca"/>
                <a:sym typeface="Lexend Deca"/>
              </a:rPr>
              <a:t>e</a:t>
            </a:r>
            <a:r>
              <a:rPr lang="en-US" sz="2700" dirty="0">
                <a:solidFill>
                  <a:schemeClr val="accent2"/>
                </a:solidFill>
                <a:latin typeface="Lexend Deca"/>
                <a:ea typeface="Lexend Deca"/>
                <a:cs typeface="Lexend Deca"/>
                <a:sym typeface="Lexend Deca"/>
              </a:rPr>
              <a:t>d</a:t>
            </a:r>
          </a:p>
        </p:txBody>
      </p:sp>
      <p:sp>
        <p:nvSpPr>
          <p:cNvPr id="821" name="Google Shape;821;p75"/>
          <p:cNvSpPr txBox="1"/>
          <p:nvPr/>
        </p:nvSpPr>
        <p:spPr>
          <a:xfrm>
            <a:off x="3942750" y="1717845"/>
            <a:ext cx="3672000" cy="21933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600" dirty="0">
                <a:solidFill>
                  <a:srgbClr val="434343"/>
                </a:solidFill>
                <a:latin typeface="Lexend Deca"/>
                <a:ea typeface="Lexend Deca"/>
                <a:cs typeface="Lexend Deca"/>
                <a:sym typeface="Lexend Deca"/>
              </a:rPr>
              <a:t>The majority of the tools are tailor-made and meet the exact needs of the teams.</a:t>
            </a:r>
            <a:endParaRPr sz="1600" dirty="0">
              <a:solidFill>
                <a:srgbClr val="434343"/>
              </a:solidFill>
            </a:endParaRPr>
          </a:p>
        </p:txBody>
      </p:sp>
      <p:sp>
        <p:nvSpPr>
          <p:cNvPr id="822" name="Google Shape;822;p75">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2;p70">
            <a:hlinkClick r:id="" action="ppaction://hlinkshowjump?jump=firstslide"/>
            <a:extLst>
              <a:ext uri="{FF2B5EF4-FFF2-40B4-BE49-F238E27FC236}">
                <a16:creationId xmlns:a16="http://schemas.microsoft.com/office/drawing/2014/main" id="{17BF5B87-8E4E-4ADA-B71A-504433789537}"/>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p70">
            <a:extLst>
              <a:ext uri="{FF2B5EF4-FFF2-40B4-BE49-F238E27FC236}">
                <a16:creationId xmlns:a16="http://schemas.microsoft.com/office/drawing/2014/main" id="{C169BC3E-CA78-4563-8902-5E0885F380C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4;p70">
            <a:extLst>
              <a:ext uri="{FF2B5EF4-FFF2-40B4-BE49-F238E27FC236}">
                <a16:creationId xmlns:a16="http://schemas.microsoft.com/office/drawing/2014/main" id="{B77A4F63-F15B-44A3-8153-F04B5DB35DBF}"/>
              </a:ext>
            </a:extLst>
          </p:cNvPr>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pic>
        <p:nvPicPr>
          <p:cNvPr id="2052" name="Picture 4">
            <a:extLst>
              <a:ext uri="{FF2B5EF4-FFF2-40B4-BE49-F238E27FC236}">
                <a16:creationId xmlns:a16="http://schemas.microsoft.com/office/drawing/2014/main" id="{8E229167-A5D6-4BF2-A05D-B0E32F005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250" y="1787309"/>
            <a:ext cx="2054372" cy="205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120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72"/>
          <p:cNvSpPr txBox="1"/>
          <p:nvPr/>
        </p:nvSpPr>
        <p:spPr>
          <a:xfrm>
            <a:off x="1084675" y="1887550"/>
            <a:ext cx="6990900" cy="905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5000" dirty="0">
                <a:solidFill>
                  <a:srgbClr val="4285F4"/>
                </a:solidFill>
                <a:latin typeface="Lexend Deca"/>
                <a:ea typeface="Lexend Deca"/>
                <a:cs typeface="Lexend Deca"/>
                <a:sym typeface="Lexend Deca"/>
              </a:rPr>
              <a:t>T</a:t>
            </a:r>
            <a:r>
              <a:rPr lang="en" sz="5000" dirty="0">
                <a:solidFill>
                  <a:srgbClr val="EA4335"/>
                </a:solidFill>
                <a:latin typeface="Lexend Deca"/>
                <a:ea typeface="Lexend Deca"/>
                <a:cs typeface="Lexend Deca"/>
                <a:sym typeface="Lexend Deca"/>
              </a:rPr>
              <a:t>h</a:t>
            </a:r>
            <a:r>
              <a:rPr lang="en" sz="5000" b="0" i="0" u="none" strike="noStrike" cap="none" dirty="0">
                <a:solidFill>
                  <a:srgbClr val="FBBC05"/>
                </a:solidFill>
                <a:latin typeface="Lexend Deca"/>
                <a:ea typeface="Lexend Deca"/>
                <a:cs typeface="Lexend Deca"/>
                <a:sym typeface="Lexend Deca"/>
              </a:rPr>
              <a:t>a</a:t>
            </a:r>
            <a:r>
              <a:rPr lang="en" sz="5000" b="0" i="0" u="none" strike="noStrike" cap="none" dirty="0">
                <a:solidFill>
                  <a:srgbClr val="34A853"/>
                </a:solidFill>
                <a:latin typeface="Lexend Deca"/>
                <a:ea typeface="Lexend Deca"/>
                <a:cs typeface="Lexend Deca"/>
                <a:sym typeface="Lexend Deca"/>
              </a:rPr>
              <a:t>n</a:t>
            </a:r>
            <a:r>
              <a:rPr lang="en" sz="5000" dirty="0">
                <a:solidFill>
                  <a:srgbClr val="4285F4"/>
                </a:solidFill>
                <a:latin typeface="Lexend Deca"/>
                <a:ea typeface="Lexend Deca"/>
                <a:cs typeface="Lexend Deca"/>
                <a:sym typeface="Lexend Deca"/>
              </a:rPr>
              <a:t>k</a:t>
            </a:r>
            <a:r>
              <a:rPr lang="en" sz="5000" dirty="0">
                <a:solidFill>
                  <a:srgbClr val="34A853"/>
                </a:solidFill>
                <a:latin typeface="Lexend Deca"/>
                <a:ea typeface="Lexend Deca"/>
                <a:cs typeface="Lexend Deca"/>
                <a:sym typeface="Lexend Deca"/>
              </a:rPr>
              <a:t> </a:t>
            </a:r>
            <a:r>
              <a:rPr lang="en" sz="5000" dirty="0">
                <a:solidFill>
                  <a:srgbClr val="EA4335"/>
                </a:solidFill>
                <a:latin typeface="Lexend Deca"/>
                <a:ea typeface="Lexend Deca"/>
                <a:cs typeface="Lexend Deca"/>
                <a:sym typeface="Lexend Deca"/>
              </a:rPr>
              <a:t>Y</a:t>
            </a:r>
            <a:r>
              <a:rPr lang="en" sz="5000" dirty="0">
                <a:solidFill>
                  <a:srgbClr val="FBBC05"/>
                </a:solidFill>
                <a:latin typeface="Lexend Deca"/>
                <a:ea typeface="Lexend Deca"/>
                <a:cs typeface="Lexend Deca"/>
                <a:sym typeface="Lexend Deca"/>
              </a:rPr>
              <a:t> </a:t>
            </a:r>
            <a:r>
              <a:rPr lang="en" sz="5000" dirty="0">
                <a:solidFill>
                  <a:srgbClr val="4285F4"/>
                </a:solidFill>
                <a:latin typeface="Lexend Deca"/>
                <a:ea typeface="Lexend Deca"/>
                <a:cs typeface="Lexend Deca"/>
                <a:sym typeface="Lexend Deca"/>
              </a:rPr>
              <a:t>u</a:t>
            </a:r>
            <a:r>
              <a:rPr lang="en" sz="5000" dirty="0">
                <a:solidFill>
                  <a:srgbClr val="34A853"/>
                </a:solidFill>
                <a:latin typeface="Lexend Deca"/>
                <a:ea typeface="Lexend Deca"/>
                <a:cs typeface="Lexend Deca"/>
                <a:sym typeface="Lexend Deca"/>
              </a:rPr>
              <a:t> </a:t>
            </a:r>
            <a:endParaRPr sz="5000" b="0" i="0" u="none" strike="noStrike" cap="none" dirty="0">
              <a:solidFill>
                <a:srgbClr val="34A853"/>
              </a:solidFill>
              <a:latin typeface="Lexend Deca"/>
              <a:ea typeface="Lexend Deca"/>
              <a:cs typeface="Lexend Deca"/>
              <a:sym typeface="Lexend Deca"/>
            </a:endParaRPr>
          </a:p>
        </p:txBody>
      </p:sp>
      <p:sp>
        <p:nvSpPr>
          <p:cNvPr id="781" name="Google Shape;781;p72">
            <a:hlinkClick r:id="" action="ppaction://hlinkshowjump?jump=firstslide"/>
          </p:cNvPr>
          <p:cNvSpPr/>
          <p:nvPr/>
        </p:nvSpPr>
        <p:spPr>
          <a:xfrm>
            <a:off x="580725" y="772550"/>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2"/>
          <p:cNvSpPr/>
          <p:nvPr/>
        </p:nvSpPr>
        <p:spPr>
          <a:xfrm>
            <a:off x="0" y="3878900"/>
            <a:ext cx="405300" cy="119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 name="Google Shape;783;p72"/>
          <p:cNvGrpSpPr/>
          <p:nvPr/>
        </p:nvGrpSpPr>
        <p:grpSpPr>
          <a:xfrm>
            <a:off x="5326924" y="1969823"/>
            <a:ext cx="405293" cy="516691"/>
            <a:chOff x="238550" y="1487175"/>
            <a:chExt cx="418000" cy="494725"/>
          </a:xfrm>
        </p:grpSpPr>
        <p:sp>
          <p:nvSpPr>
            <p:cNvPr id="784" name="Google Shape;784;p72"/>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785" name="Google Shape;785;p72"/>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786" name="Google Shape;786;p72"/>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787" name="Google Shape;787;p72"/>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788" name="Google Shape;788;p72"/>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789" name="Google Shape;789;p72"/>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790" name="Google Shape;790;p72"/>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791" name="Google Shape;791;p72"/>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792" name="Google Shape;792;p72"/>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rgbClr val="FBBC0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grpSp>
      <p:sp>
        <p:nvSpPr>
          <p:cNvPr id="793" name="Google Shape;793;p72"/>
          <p:cNvSpPr txBox="1"/>
          <p:nvPr/>
        </p:nvSpPr>
        <p:spPr>
          <a:xfrm>
            <a:off x="2918250" y="3434675"/>
            <a:ext cx="330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accent2"/>
                </a:solidFill>
                <a:hlinkClick r:id="rId3">
                  <a:extLst>
                    <a:ext uri="{A12FA001-AC4F-418D-AE19-62706E023703}">
                      <ahyp:hlinkClr xmlns:ahyp="http://schemas.microsoft.com/office/drawing/2018/hyperlinkcolor" val="tx"/>
                    </a:ext>
                  </a:extLst>
                </a:hlinkClick>
              </a:rPr>
              <a:t>https://helabenkhalfallah.medium.com/</a:t>
            </a:r>
            <a:endParaRPr>
              <a:solidFill>
                <a:schemeClr val="accent2"/>
              </a:solidFill>
            </a:endParaRPr>
          </a:p>
        </p:txBody>
      </p:sp>
      <p:sp>
        <p:nvSpPr>
          <p:cNvPr id="794" name="Google Shape;794;p72"/>
          <p:cNvSpPr txBox="1"/>
          <p:nvPr/>
        </p:nvSpPr>
        <p:spPr>
          <a:xfrm>
            <a:off x="2918250" y="3908900"/>
            <a:ext cx="330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4285F4"/>
                </a:solidFill>
              </a:rPr>
              <a:t>@b_k_hela</a:t>
            </a:r>
            <a:endParaRPr dirty="0">
              <a:solidFill>
                <a:srgbClr val="4285F4"/>
              </a:solidFill>
            </a:endParaRPr>
          </a:p>
        </p:txBody>
      </p:sp>
      <p:sp>
        <p:nvSpPr>
          <p:cNvPr id="795" name="Google Shape;795;p72">
            <a:hlinkClick r:id="rId4"/>
          </p:cNvPr>
          <p:cNvSpPr/>
          <p:nvPr/>
        </p:nvSpPr>
        <p:spPr>
          <a:xfrm>
            <a:off x="2468191" y="3992818"/>
            <a:ext cx="285626" cy="232376"/>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rgbClr val="1DA1F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96" name="Google Shape;796;p72">
            <a:hlinkClick r:id="rId3"/>
          </p:cNvPr>
          <p:cNvPicPr preferRelativeResize="0"/>
          <p:nvPr/>
        </p:nvPicPr>
        <p:blipFill>
          <a:blip r:embed="rId5">
            <a:alphaModFix/>
          </a:blip>
          <a:stretch>
            <a:fillRect/>
          </a:stretch>
        </p:blipFill>
        <p:spPr>
          <a:xfrm>
            <a:off x="1304845" y="3434674"/>
            <a:ext cx="1613404" cy="400200"/>
          </a:xfrm>
          <a:prstGeom prst="rect">
            <a:avLst/>
          </a:prstGeom>
          <a:noFill/>
          <a:ln>
            <a:noFill/>
          </a:ln>
        </p:spPr>
      </p:pic>
      <p:sp>
        <p:nvSpPr>
          <p:cNvPr id="797" name="Google Shape;797;p72"/>
          <p:cNvSpPr txBox="1">
            <a:spLocks noGrp="1"/>
          </p:cNvSpPr>
          <p:nvPr>
            <p:ph type="subTitle" idx="4294967295"/>
          </p:nvPr>
        </p:nvSpPr>
        <p:spPr>
          <a:xfrm>
            <a:off x="1944319" y="2870756"/>
            <a:ext cx="4579200" cy="3541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hela ben khalfallah</a:t>
            </a:r>
            <a:endParaRPr dirty="0"/>
          </a:p>
        </p:txBody>
      </p:sp>
      <p:pic>
        <p:nvPicPr>
          <p:cNvPr id="798" name="Google Shape;798;p72"/>
          <p:cNvPicPr preferRelativeResize="0"/>
          <p:nvPr/>
        </p:nvPicPr>
        <p:blipFill rotWithShape="1">
          <a:blip r:embed="rId6">
            <a:alphaModFix/>
          </a:blip>
          <a:srcRect l="18903" r="70675"/>
          <a:stretch/>
        </p:blipFill>
        <p:spPr>
          <a:xfrm>
            <a:off x="3490714" y="2922163"/>
            <a:ext cx="24360" cy="230850"/>
          </a:xfrm>
          <a:prstGeom prst="rect">
            <a:avLst/>
          </a:prstGeom>
          <a:noFill/>
          <a:ln>
            <a:noFill/>
          </a:ln>
        </p:spPr>
      </p:pic>
      <p:pic>
        <p:nvPicPr>
          <p:cNvPr id="799" name="Google Shape;799;p72"/>
          <p:cNvPicPr preferRelativeResize="0"/>
          <p:nvPr/>
        </p:nvPicPr>
        <p:blipFill>
          <a:blip r:embed="rId7">
            <a:alphaModFix/>
          </a:blip>
          <a:stretch>
            <a:fillRect/>
          </a:stretch>
        </p:blipFill>
        <p:spPr>
          <a:xfrm>
            <a:off x="6730725" y="2885194"/>
            <a:ext cx="790575" cy="3048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p:nvPr/>
        </p:nvSpPr>
        <p:spPr>
          <a:xfrm>
            <a:off x="0" y="784369"/>
            <a:ext cx="8979000" cy="4359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2" name="Google Shape;312;p21"/>
          <p:cNvSpPr txBox="1"/>
          <p:nvPr/>
        </p:nvSpPr>
        <p:spPr>
          <a:xfrm>
            <a:off x="693020" y="90237"/>
            <a:ext cx="13644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FFFF"/>
                </a:solidFill>
                <a:latin typeface="Roboto"/>
                <a:ea typeface="Roboto"/>
                <a:cs typeface="Roboto"/>
                <a:sym typeface="Roboto"/>
              </a:rPr>
              <a:t>Home</a:t>
            </a:r>
            <a:endParaRPr sz="1100"/>
          </a:p>
        </p:txBody>
      </p:sp>
      <p:sp>
        <p:nvSpPr>
          <p:cNvPr id="313" name="Google Shape;313;p21"/>
          <p:cNvSpPr txBox="1"/>
          <p:nvPr/>
        </p:nvSpPr>
        <p:spPr>
          <a:xfrm>
            <a:off x="2711641" y="88195"/>
            <a:ext cx="13644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FFFF"/>
                </a:solidFill>
                <a:latin typeface="Roboto"/>
                <a:ea typeface="Roboto"/>
                <a:cs typeface="Roboto"/>
                <a:sym typeface="Roboto"/>
              </a:rPr>
              <a:t>Books</a:t>
            </a:r>
            <a:endParaRPr sz="1100"/>
          </a:p>
        </p:txBody>
      </p:sp>
      <p:sp>
        <p:nvSpPr>
          <p:cNvPr id="314" name="Google Shape;314;p21"/>
          <p:cNvSpPr txBox="1"/>
          <p:nvPr/>
        </p:nvSpPr>
        <p:spPr>
          <a:xfrm>
            <a:off x="4741070" y="89325"/>
            <a:ext cx="13644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dirty="0">
                <a:latin typeface="Roboto"/>
                <a:ea typeface="Roboto"/>
                <a:cs typeface="Roboto"/>
                <a:sym typeface="Roboto"/>
              </a:rPr>
              <a:t>Books …</a:t>
            </a:r>
            <a:endParaRPr sz="1100" dirty="0"/>
          </a:p>
        </p:txBody>
      </p:sp>
      <p:sp>
        <p:nvSpPr>
          <p:cNvPr id="315" name="Google Shape;315;p21"/>
          <p:cNvSpPr txBox="1"/>
          <p:nvPr/>
        </p:nvSpPr>
        <p:spPr>
          <a:xfrm>
            <a:off x="1049446" y="466346"/>
            <a:ext cx="48048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dirty="0">
                <a:solidFill>
                  <a:srgbClr val="595959"/>
                </a:solidFill>
                <a:latin typeface="Roboto"/>
                <a:ea typeface="Roboto"/>
                <a:cs typeface="Roboto"/>
                <a:sym typeface="Roboto"/>
              </a:rPr>
              <a:t>https://www.google.com/search?q=books</a:t>
            </a:r>
            <a:endParaRPr sz="1100" dirty="0"/>
          </a:p>
        </p:txBody>
      </p:sp>
      <p:sp>
        <p:nvSpPr>
          <p:cNvPr id="317" name="Google Shape;317;p21">
            <a:hlinkClick r:id="" action="ppaction://noaction"/>
          </p:cNvPr>
          <p:cNvSpPr/>
          <p:nvPr/>
        </p:nvSpPr>
        <p:spPr>
          <a:xfrm>
            <a:off x="4396556" y="61931"/>
            <a:ext cx="330300" cy="299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8" name="Google Shape;318;p21">
            <a:hlinkClick r:id="" action="ppaction://noaction"/>
          </p:cNvPr>
          <p:cNvSpPr/>
          <p:nvPr/>
        </p:nvSpPr>
        <p:spPr>
          <a:xfrm>
            <a:off x="6378863" y="61931"/>
            <a:ext cx="330300" cy="299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9" name="Google Shape;319;p21"/>
          <p:cNvSpPr/>
          <p:nvPr/>
        </p:nvSpPr>
        <p:spPr>
          <a:xfrm>
            <a:off x="0" y="4255850"/>
            <a:ext cx="147300" cy="88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6" name="Picture 4" descr="Site Reliability Engineering: How Google Runs Production Systems : Murphy,  Niall, Jones, Chris, Beyer, Betsy, Petoff, Jennifer: Books">
            <a:extLst>
              <a:ext uri="{FF2B5EF4-FFF2-40B4-BE49-F238E27FC236}">
                <a16:creationId xmlns:a16="http://schemas.microsoft.com/office/drawing/2014/main" id="{5EA26942-B7B5-4FFA-B016-BBD0F896B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599" y="972508"/>
            <a:ext cx="3035210" cy="3983022"/>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8" name="Picture 6" descr="Learning Chaos Engineering: Discovering and Overcoming System Weaknesses  Through Experimentation: Miles, Russ: 9781492051008: Books">
            <a:extLst>
              <a:ext uri="{FF2B5EF4-FFF2-40B4-BE49-F238E27FC236}">
                <a16:creationId xmlns:a16="http://schemas.microsoft.com/office/drawing/2014/main" id="{5B50BD3E-0630-4691-89B9-67F16233E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897" y="972508"/>
            <a:ext cx="3041145" cy="3983022"/>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283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7"/>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aphicFrame>
        <p:nvGraphicFramePr>
          <p:cNvPr id="3" name="Diagramme 2">
            <a:extLst>
              <a:ext uri="{FF2B5EF4-FFF2-40B4-BE49-F238E27FC236}">
                <a16:creationId xmlns:a16="http://schemas.microsoft.com/office/drawing/2014/main" id="{A52491FA-8705-497A-9C1C-D2539938CAFE}"/>
              </a:ext>
            </a:extLst>
          </p:cNvPr>
          <p:cNvGraphicFramePr/>
          <p:nvPr>
            <p:extLst>
              <p:ext uri="{D42A27DB-BD31-4B8C-83A1-F6EECF244321}">
                <p14:modId xmlns:p14="http://schemas.microsoft.com/office/powerpoint/2010/main" val="3914845104"/>
              </p:ext>
            </p:extLst>
          </p:nvPr>
        </p:nvGraphicFramePr>
        <p:xfrm>
          <a:off x="5059447" y="450315"/>
          <a:ext cx="326089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ZoneTexte 8">
            <a:extLst>
              <a:ext uri="{FF2B5EF4-FFF2-40B4-BE49-F238E27FC236}">
                <a16:creationId xmlns:a16="http://schemas.microsoft.com/office/drawing/2014/main" id="{D676BC7C-3FE7-4FDA-8F4F-DBF9E2C20434}"/>
              </a:ext>
            </a:extLst>
          </p:cNvPr>
          <p:cNvSpPr txBox="1"/>
          <p:nvPr/>
        </p:nvSpPr>
        <p:spPr>
          <a:xfrm>
            <a:off x="729426" y="1343451"/>
            <a:ext cx="4261382" cy="738664"/>
          </a:xfrm>
          <a:prstGeom prst="rect">
            <a:avLst/>
          </a:prstGeom>
          <a:noFill/>
        </p:spPr>
        <p:txBody>
          <a:bodyPr wrap="square">
            <a:spAutoFit/>
          </a:bodyPr>
          <a:lstStyle/>
          <a:p>
            <a:pPr marL="0" lvl="0" indent="0" algn="l" rtl="0">
              <a:spcBef>
                <a:spcPts val="0"/>
              </a:spcBef>
              <a:spcAft>
                <a:spcPts val="0"/>
              </a:spcAft>
              <a:buNone/>
            </a:pPr>
            <a:r>
              <a:rPr lang="en-US" sz="1400" dirty="0">
                <a:latin typeface="Roboto Medium"/>
                <a:ea typeface="Roboto Medium"/>
                <a:cs typeface="Roboto Medium"/>
                <a:sym typeface="Roboto Medium"/>
              </a:rPr>
              <a:t>“Within Google, we see three critical differences between programming and software engineering: </a:t>
            </a:r>
            <a:r>
              <a:rPr lang="en-US" sz="1400" dirty="0">
                <a:solidFill>
                  <a:schemeClr val="accent2"/>
                </a:solidFill>
                <a:latin typeface="Roboto Medium"/>
                <a:ea typeface="Roboto Medium"/>
                <a:cs typeface="Roboto Medium"/>
                <a:sym typeface="Roboto Medium"/>
              </a:rPr>
              <a:t>time</a:t>
            </a:r>
            <a:r>
              <a:rPr lang="en-US" sz="1400" dirty="0">
                <a:latin typeface="Roboto Medium"/>
                <a:ea typeface="Roboto Medium"/>
                <a:cs typeface="Roboto Medium"/>
                <a:sym typeface="Roboto Medium"/>
              </a:rPr>
              <a:t>, </a:t>
            </a:r>
            <a:r>
              <a:rPr lang="en-US" sz="1400" dirty="0">
                <a:solidFill>
                  <a:schemeClr val="accent4"/>
                </a:solidFill>
                <a:latin typeface="Roboto Medium"/>
                <a:ea typeface="Roboto Medium"/>
                <a:cs typeface="Roboto Medium"/>
                <a:sym typeface="Roboto Medium"/>
              </a:rPr>
              <a:t>scale</a:t>
            </a:r>
            <a:r>
              <a:rPr lang="en-US" sz="1400" dirty="0">
                <a:latin typeface="Roboto Medium"/>
                <a:ea typeface="Roboto Medium"/>
                <a:cs typeface="Roboto Medium"/>
                <a:sym typeface="Roboto Medium"/>
              </a:rPr>
              <a:t>, and </a:t>
            </a:r>
            <a:r>
              <a:rPr lang="en-US" sz="1400" dirty="0">
                <a:solidFill>
                  <a:schemeClr val="accent3"/>
                </a:solidFill>
                <a:latin typeface="Roboto Medium"/>
                <a:ea typeface="Roboto Medium"/>
                <a:cs typeface="Roboto Medium"/>
                <a:sym typeface="Roboto Medium"/>
              </a:rPr>
              <a:t>the trade-offs</a:t>
            </a:r>
            <a:r>
              <a:rPr lang="en-US" sz="1400" dirty="0">
                <a:latin typeface="Roboto Medium"/>
                <a:ea typeface="Roboto Medium"/>
                <a:cs typeface="Roboto Medium"/>
                <a:sym typeface="Roboto Medium"/>
              </a:rPr>
              <a:t> at play.”</a:t>
            </a:r>
          </a:p>
        </p:txBody>
      </p:sp>
      <p:sp>
        <p:nvSpPr>
          <p:cNvPr id="10" name="Google Shape;381;p27">
            <a:extLst>
              <a:ext uri="{FF2B5EF4-FFF2-40B4-BE49-F238E27FC236}">
                <a16:creationId xmlns:a16="http://schemas.microsoft.com/office/drawing/2014/main" id="{569E3B26-F31A-4B18-91F7-B15012DAFABA}"/>
              </a:ext>
            </a:extLst>
          </p:cNvPr>
          <p:cNvSpPr txBox="1"/>
          <p:nvPr/>
        </p:nvSpPr>
        <p:spPr>
          <a:xfrm>
            <a:off x="729426" y="2082115"/>
            <a:ext cx="4261382"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Software Engineering at Google</a:t>
            </a:r>
            <a:endParaRPr sz="1200">
              <a:latin typeface="Roboto"/>
              <a:ea typeface="Roboto"/>
              <a:cs typeface="Roboto"/>
              <a:sym typeface="Roboto"/>
            </a:endParaRPr>
          </a:p>
        </p:txBody>
      </p:sp>
      <p:sp>
        <p:nvSpPr>
          <p:cNvPr id="5" name="Rectangle 4">
            <a:extLst>
              <a:ext uri="{FF2B5EF4-FFF2-40B4-BE49-F238E27FC236}">
                <a16:creationId xmlns:a16="http://schemas.microsoft.com/office/drawing/2014/main" id="{4094356D-4B61-4AA8-AB57-B0699BD3FE0A}"/>
              </a:ext>
            </a:extLst>
          </p:cNvPr>
          <p:cNvSpPr/>
          <p:nvPr/>
        </p:nvSpPr>
        <p:spPr>
          <a:xfrm>
            <a:off x="886479" y="2710143"/>
            <a:ext cx="1928152" cy="168735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Programming (Development)</a:t>
            </a:r>
          </a:p>
        </p:txBody>
      </p:sp>
      <p:sp>
        <p:nvSpPr>
          <p:cNvPr id="6" name="Cube 5">
            <a:extLst>
              <a:ext uri="{FF2B5EF4-FFF2-40B4-BE49-F238E27FC236}">
                <a16:creationId xmlns:a16="http://schemas.microsoft.com/office/drawing/2014/main" id="{F69FAB97-4E95-4380-BBD8-735ADC5126C0}"/>
              </a:ext>
            </a:extLst>
          </p:cNvPr>
          <p:cNvSpPr/>
          <p:nvPr/>
        </p:nvSpPr>
        <p:spPr>
          <a:xfrm>
            <a:off x="3134088" y="2710143"/>
            <a:ext cx="2163848" cy="1687353"/>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dirty="0"/>
              <a:t>Time</a:t>
            </a:r>
          </a:p>
        </p:txBody>
      </p:sp>
      <p:sp>
        <p:nvSpPr>
          <p:cNvPr id="2" name="TextBox 1">
            <a:extLst>
              <a:ext uri="{FF2B5EF4-FFF2-40B4-BE49-F238E27FC236}">
                <a16:creationId xmlns:a16="http://schemas.microsoft.com/office/drawing/2014/main" id="{44773944-4BB0-4F13-ADE0-D30E7B97FB1A}"/>
              </a:ext>
            </a:extLst>
          </p:cNvPr>
          <p:cNvSpPr txBox="1"/>
          <p:nvPr/>
        </p:nvSpPr>
        <p:spPr>
          <a:xfrm>
            <a:off x="3839608" y="2772802"/>
            <a:ext cx="633507" cy="307777"/>
          </a:xfrm>
          <a:prstGeom prst="rect">
            <a:avLst/>
          </a:prstGeom>
          <a:noFill/>
        </p:spPr>
        <p:txBody>
          <a:bodyPr wrap="none" rtlCol="0">
            <a:spAutoFit/>
          </a:bodyPr>
          <a:lstStyle/>
          <a:p>
            <a:r>
              <a:rPr lang="fr-FR" dirty="0">
                <a:solidFill>
                  <a:schemeClr val="bg1"/>
                </a:solidFill>
              </a:rPr>
              <a:t>Scale</a:t>
            </a:r>
          </a:p>
        </p:txBody>
      </p:sp>
      <p:sp>
        <p:nvSpPr>
          <p:cNvPr id="11" name="TextBox 10">
            <a:extLst>
              <a:ext uri="{FF2B5EF4-FFF2-40B4-BE49-F238E27FC236}">
                <a16:creationId xmlns:a16="http://schemas.microsoft.com/office/drawing/2014/main" id="{075622C7-1394-431B-9CC2-F38B27B4C800}"/>
              </a:ext>
            </a:extLst>
          </p:cNvPr>
          <p:cNvSpPr txBox="1"/>
          <p:nvPr/>
        </p:nvSpPr>
        <p:spPr>
          <a:xfrm rot="16596748">
            <a:off x="4727722" y="3523937"/>
            <a:ext cx="710451" cy="230832"/>
          </a:xfrm>
          <a:prstGeom prst="rect">
            <a:avLst/>
          </a:prstGeom>
          <a:noFill/>
        </p:spPr>
        <p:txBody>
          <a:bodyPr wrap="none" rtlCol="0">
            <a:spAutoFit/>
          </a:bodyPr>
          <a:lstStyle/>
          <a:p>
            <a:r>
              <a:rPr lang="fr-FR" sz="900" dirty="0">
                <a:solidFill>
                  <a:schemeClr val="bg1"/>
                </a:solidFill>
              </a:rPr>
              <a:t>Trade-</a:t>
            </a:r>
            <a:r>
              <a:rPr lang="fr-FR" sz="900" dirty="0" err="1">
                <a:solidFill>
                  <a:schemeClr val="bg1"/>
                </a:solidFill>
              </a:rPr>
              <a:t>offs</a:t>
            </a:r>
            <a:endParaRPr lang="fr-FR" sz="9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a:t>
            </a:r>
            <a:endParaRPr sz="2700" dirty="0">
              <a:solidFill>
                <a:srgbClr val="EA4335"/>
              </a:solidFill>
              <a:latin typeface="Lexend Deca"/>
              <a:ea typeface="Lexend Deca"/>
              <a:cs typeface="Lexend Deca"/>
              <a:sym typeface="Lexend Deca"/>
            </a:endParaRPr>
          </a:p>
        </p:txBody>
      </p:sp>
      <p:sp>
        <p:nvSpPr>
          <p:cNvPr id="6" name="ZoneTexte 5">
            <a:extLst>
              <a:ext uri="{FF2B5EF4-FFF2-40B4-BE49-F238E27FC236}">
                <a16:creationId xmlns:a16="http://schemas.microsoft.com/office/drawing/2014/main" id="{D6FA6C3C-B99A-4629-8857-C261EC9EE2E7}"/>
              </a:ext>
            </a:extLst>
          </p:cNvPr>
          <p:cNvSpPr txBox="1"/>
          <p:nvPr/>
        </p:nvSpPr>
        <p:spPr>
          <a:xfrm>
            <a:off x="2086275" y="2571750"/>
            <a:ext cx="5032147" cy="400110"/>
          </a:xfrm>
          <a:prstGeom prst="rect">
            <a:avLst/>
          </a:prstGeom>
          <a:noFill/>
        </p:spPr>
        <p:txBody>
          <a:bodyPr wrap="none" rtlCol="0">
            <a:spAutoFit/>
          </a:bodyPr>
          <a:lstStyle/>
          <a:p>
            <a:pPr algn="ctr"/>
            <a:r>
              <a:rPr lang="en-US" sz="2000" dirty="0">
                <a:latin typeface="Roboto Medium" panose="02000000000000000000" pitchFamily="2" charset="0"/>
                <a:ea typeface="Roboto Medium" panose="02000000000000000000" pitchFamily="2" charset="0"/>
              </a:rPr>
              <a:t>What’s the expected lifespan of the code ?</a:t>
            </a:r>
          </a:p>
        </p:txBody>
      </p:sp>
    </p:spTree>
    <p:extLst>
      <p:ext uri="{BB962C8B-B14F-4D97-AF65-F5344CB8AC3E}">
        <p14:creationId xmlns:p14="http://schemas.microsoft.com/office/powerpoint/2010/main" val="2760201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a:t>
            </a:r>
            <a:endParaRPr sz="2700" dirty="0">
              <a:solidFill>
                <a:srgbClr val="EA4335"/>
              </a:solidFill>
              <a:latin typeface="Lexend Deca"/>
              <a:ea typeface="Lexend Deca"/>
              <a:cs typeface="Lexend Deca"/>
              <a:sym typeface="Lexend Deca"/>
            </a:endParaRPr>
          </a:p>
        </p:txBody>
      </p:sp>
      <p:sp>
        <p:nvSpPr>
          <p:cNvPr id="7" name="Rectangle 6">
            <a:extLst>
              <a:ext uri="{FF2B5EF4-FFF2-40B4-BE49-F238E27FC236}">
                <a16:creationId xmlns:a16="http://schemas.microsoft.com/office/drawing/2014/main" id="{ABFDD502-BB0F-4145-8206-5290A65C948B}"/>
              </a:ext>
            </a:extLst>
          </p:cNvPr>
          <p:cNvSpPr/>
          <p:nvPr/>
        </p:nvSpPr>
        <p:spPr>
          <a:xfrm>
            <a:off x="886479" y="2659438"/>
            <a:ext cx="7426883" cy="5911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4" name="Groupe 13">
            <a:extLst>
              <a:ext uri="{FF2B5EF4-FFF2-40B4-BE49-F238E27FC236}">
                <a16:creationId xmlns:a16="http://schemas.microsoft.com/office/drawing/2014/main" id="{0314BAB1-F65A-491E-8DA5-B782E5BB31D5}"/>
              </a:ext>
            </a:extLst>
          </p:cNvPr>
          <p:cNvGrpSpPr/>
          <p:nvPr/>
        </p:nvGrpSpPr>
        <p:grpSpPr>
          <a:xfrm>
            <a:off x="1102862" y="2710465"/>
            <a:ext cx="6994116" cy="489084"/>
            <a:chOff x="996100" y="2761492"/>
            <a:chExt cx="6994116" cy="489084"/>
          </a:xfrm>
        </p:grpSpPr>
        <p:sp>
          <p:nvSpPr>
            <p:cNvPr id="8" name="Rectangle 7">
              <a:extLst>
                <a:ext uri="{FF2B5EF4-FFF2-40B4-BE49-F238E27FC236}">
                  <a16:creationId xmlns:a16="http://schemas.microsoft.com/office/drawing/2014/main" id="{F95C8390-05FF-4008-8B44-957CB86721AD}"/>
                </a:ext>
              </a:extLst>
            </p:cNvPr>
            <p:cNvSpPr/>
            <p:nvPr/>
          </p:nvSpPr>
          <p:spPr>
            <a:xfrm>
              <a:off x="996100"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Hours</a:t>
              </a:r>
            </a:p>
          </p:txBody>
        </p:sp>
        <p:sp>
          <p:nvSpPr>
            <p:cNvPr id="9" name="Rectangle 8">
              <a:extLst>
                <a:ext uri="{FF2B5EF4-FFF2-40B4-BE49-F238E27FC236}">
                  <a16:creationId xmlns:a16="http://schemas.microsoft.com/office/drawing/2014/main" id="{26D082C3-F1ED-43E1-A5ED-52AE79D15860}"/>
                </a:ext>
              </a:extLst>
            </p:cNvPr>
            <p:cNvSpPr/>
            <p:nvPr/>
          </p:nvSpPr>
          <p:spPr>
            <a:xfrm>
              <a:off x="2161786"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Days</a:t>
              </a:r>
              <a:endParaRPr lang="en-US" dirty="0"/>
            </a:p>
          </p:txBody>
        </p:sp>
        <p:sp>
          <p:nvSpPr>
            <p:cNvPr id="10" name="Rectangle 9">
              <a:extLst>
                <a:ext uri="{FF2B5EF4-FFF2-40B4-BE49-F238E27FC236}">
                  <a16:creationId xmlns:a16="http://schemas.microsoft.com/office/drawing/2014/main" id="{6F07D9BB-08C3-4304-BB42-26E44BC2C6DD}"/>
                </a:ext>
              </a:extLst>
            </p:cNvPr>
            <p:cNvSpPr/>
            <p:nvPr/>
          </p:nvSpPr>
          <p:spPr>
            <a:xfrm>
              <a:off x="3327472"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Weeks</a:t>
              </a:r>
            </a:p>
          </p:txBody>
        </p:sp>
        <p:sp>
          <p:nvSpPr>
            <p:cNvPr id="11" name="Rectangle 10">
              <a:extLst>
                <a:ext uri="{FF2B5EF4-FFF2-40B4-BE49-F238E27FC236}">
                  <a16:creationId xmlns:a16="http://schemas.microsoft.com/office/drawing/2014/main" id="{4AE20F95-3E53-4A32-B66C-BB752F082DF9}"/>
                </a:ext>
              </a:extLst>
            </p:cNvPr>
            <p:cNvSpPr/>
            <p:nvPr/>
          </p:nvSpPr>
          <p:spPr>
            <a:xfrm>
              <a:off x="4493158"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Months</a:t>
              </a:r>
            </a:p>
          </p:txBody>
        </p:sp>
        <p:sp>
          <p:nvSpPr>
            <p:cNvPr id="12" name="Rectangle 11">
              <a:extLst>
                <a:ext uri="{FF2B5EF4-FFF2-40B4-BE49-F238E27FC236}">
                  <a16:creationId xmlns:a16="http://schemas.microsoft.com/office/drawing/2014/main" id="{412F1CB7-A4CB-488E-9121-09B35B12C5B6}"/>
                </a:ext>
              </a:extLst>
            </p:cNvPr>
            <p:cNvSpPr/>
            <p:nvPr/>
          </p:nvSpPr>
          <p:spPr>
            <a:xfrm>
              <a:off x="5658844"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Years</a:t>
              </a:r>
            </a:p>
          </p:txBody>
        </p:sp>
        <p:sp>
          <p:nvSpPr>
            <p:cNvPr id="13" name="Rectangle 12">
              <a:extLst>
                <a:ext uri="{FF2B5EF4-FFF2-40B4-BE49-F238E27FC236}">
                  <a16:creationId xmlns:a16="http://schemas.microsoft.com/office/drawing/2014/main" id="{643BE0D5-56A4-4A03-B4D9-0225DCD030F8}"/>
                </a:ext>
              </a:extLst>
            </p:cNvPr>
            <p:cNvSpPr/>
            <p:nvPr/>
          </p:nvSpPr>
          <p:spPr>
            <a:xfrm>
              <a:off x="6824530"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Decades</a:t>
              </a:r>
            </a:p>
          </p:txBody>
        </p:sp>
      </p:grpSp>
      <p:cxnSp>
        <p:nvCxnSpPr>
          <p:cNvPr id="16" name="Connecteur droit 15">
            <a:extLst>
              <a:ext uri="{FF2B5EF4-FFF2-40B4-BE49-F238E27FC236}">
                <a16:creationId xmlns:a16="http://schemas.microsoft.com/office/drawing/2014/main" id="{6D988021-F94E-4295-89AD-764307C557A8}"/>
              </a:ext>
            </a:extLst>
          </p:cNvPr>
          <p:cNvCxnSpPr/>
          <p:nvPr/>
        </p:nvCxnSpPr>
        <p:spPr>
          <a:xfrm>
            <a:off x="2268548" y="2731937"/>
            <a:ext cx="0" cy="460690"/>
          </a:xfrm>
          <a:prstGeom prst="line">
            <a:avLst/>
          </a:prstGeom>
          <a:ln w="9525"/>
        </p:spPr>
        <p:style>
          <a:lnRef idx="3">
            <a:schemeClr val="accent5"/>
          </a:lnRef>
          <a:fillRef idx="0">
            <a:schemeClr val="accent5"/>
          </a:fillRef>
          <a:effectRef idx="2">
            <a:schemeClr val="accent5"/>
          </a:effectRef>
          <a:fontRef idx="minor">
            <a:schemeClr val="tx1"/>
          </a:fontRef>
        </p:style>
      </p:cxnSp>
      <p:cxnSp>
        <p:nvCxnSpPr>
          <p:cNvPr id="17" name="Connecteur droit 16">
            <a:extLst>
              <a:ext uri="{FF2B5EF4-FFF2-40B4-BE49-F238E27FC236}">
                <a16:creationId xmlns:a16="http://schemas.microsoft.com/office/drawing/2014/main" id="{3CC907FE-D342-4FC1-9257-8E20000CD8F8}"/>
              </a:ext>
            </a:extLst>
          </p:cNvPr>
          <p:cNvCxnSpPr/>
          <p:nvPr/>
        </p:nvCxnSpPr>
        <p:spPr>
          <a:xfrm>
            <a:off x="3430744" y="2729591"/>
            <a:ext cx="0" cy="460690"/>
          </a:xfrm>
          <a:prstGeom prst="line">
            <a:avLst/>
          </a:prstGeom>
          <a:ln w="9525"/>
        </p:spPr>
        <p:style>
          <a:lnRef idx="3">
            <a:schemeClr val="accent5"/>
          </a:lnRef>
          <a:fillRef idx="0">
            <a:schemeClr val="accent5"/>
          </a:fillRef>
          <a:effectRef idx="2">
            <a:schemeClr val="accent5"/>
          </a:effectRef>
          <a:fontRef idx="minor">
            <a:schemeClr val="tx1"/>
          </a:fontRef>
        </p:style>
      </p:cxnSp>
      <p:cxnSp>
        <p:nvCxnSpPr>
          <p:cNvPr id="18" name="Connecteur droit 17">
            <a:extLst>
              <a:ext uri="{FF2B5EF4-FFF2-40B4-BE49-F238E27FC236}">
                <a16:creationId xmlns:a16="http://schemas.microsoft.com/office/drawing/2014/main" id="{BFFAED9F-6A5B-4E9D-811D-334F48C1B870}"/>
              </a:ext>
            </a:extLst>
          </p:cNvPr>
          <p:cNvCxnSpPr/>
          <p:nvPr/>
        </p:nvCxnSpPr>
        <p:spPr>
          <a:xfrm>
            <a:off x="4592940" y="2727245"/>
            <a:ext cx="0" cy="460690"/>
          </a:xfrm>
          <a:prstGeom prst="line">
            <a:avLst/>
          </a:prstGeom>
          <a:ln w="9525"/>
        </p:spPr>
        <p:style>
          <a:lnRef idx="3">
            <a:schemeClr val="accent5"/>
          </a:lnRef>
          <a:fillRef idx="0">
            <a:schemeClr val="accent5"/>
          </a:fillRef>
          <a:effectRef idx="2">
            <a:schemeClr val="accent5"/>
          </a:effectRef>
          <a:fontRef idx="minor">
            <a:schemeClr val="tx1"/>
          </a:fontRef>
        </p:style>
      </p:cxnSp>
      <p:cxnSp>
        <p:nvCxnSpPr>
          <p:cNvPr id="19" name="Connecteur droit 18">
            <a:extLst>
              <a:ext uri="{FF2B5EF4-FFF2-40B4-BE49-F238E27FC236}">
                <a16:creationId xmlns:a16="http://schemas.microsoft.com/office/drawing/2014/main" id="{F3CCCEBE-0E4E-4B9C-AB2A-ADA298F43440}"/>
              </a:ext>
            </a:extLst>
          </p:cNvPr>
          <p:cNvCxnSpPr/>
          <p:nvPr/>
        </p:nvCxnSpPr>
        <p:spPr>
          <a:xfrm>
            <a:off x="5755136" y="2724899"/>
            <a:ext cx="0" cy="460690"/>
          </a:xfrm>
          <a:prstGeom prst="line">
            <a:avLst/>
          </a:prstGeom>
          <a:ln w="9525"/>
        </p:spPr>
        <p:style>
          <a:lnRef idx="3">
            <a:schemeClr val="accent5"/>
          </a:lnRef>
          <a:fillRef idx="0">
            <a:schemeClr val="accent5"/>
          </a:fillRef>
          <a:effectRef idx="2">
            <a:schemeClr val="accent5"/>
          </a:effectRef>
          <a:fontRef idx="minor">
            <a:schemeClr val="tx1"/>
          </a:fontRef>
        </p:style>
      </p:cxnSp>
      <p:cxnSp>
        <p:nvCxnSpPr>
          <p:cNvPr id="20" name="Connecteur droit 19">
            <a:extLst>
              <a:ext uri="{FF2B5EF4-FFF2-40B4-BE49-F238E27FC236}">
                <a16:creationId xmlns:a16="http://schemas.microsoft.com/office/drawing/2014/main" id="{F5D5E0AE-DB1F-4F6F-B092-A3FD7F8F6A34}"/>
              </a:ext>
            </a:extLst>
          </p:cNvPr>
          <p:cNvCxnSpPr/>
          <p:nvPr/>
        </p:nvCxnSpPr>
        <p:spPr>
          <a:xfrm>
            <a:off x="6917331" y="2734282"/>
            <a:ext cx="0" cy="460690"/>
          </a:xfrm>
          <a:prstGeom prst="line">
            <a:avLst/>
          </a:prstGeom>
          <a:ln w="9525"/>
        </p:spPr>
        <p:style>
          <a:lnRef idx="3">
            <a:schemeClr val="accent5"/>
          </a:lnRef>
          <a:fillRef idx="0">
            <a:schemeClr val="accent5"/>
          </a:fillRef>
          <a:effectRef idx="2">
            <a:schemeClr val="accent5"/>
          </a:effectRef>
          <a:fontRef idx="minor">
            <a:schemeClr val="tx1"/>
          </a:fontRef>
        </p:style>
      </p:cxnSp>
      <p:sp>
        <p:nvSpPr>
          <p:cNvPr id="21" name="Rectangle 20">
            <a:extLst>
              <a:ext uri="{FF2B5EF4-FFF2-40B4-BE49-F238E27FC236}">
                <a16:creationId xmlns:a16="http://schemas.microsoft.com/office/drawing/2014/main" id="{665181F8-7A7F-4F61-BDA6-6D88A391BF84}"/>
              </a:ext>
            </a:extLst>
          </p:cNvPr>
          <p:cNvSpPr/>
          <p:nvPr/>
        </p:nvSpPr>
        <p:spPr>
          <a:xfrm>
            <a:off x="830638" y="2557790"/>
            <a:ext cx="2540775" cy="7996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EDA1257-E94C-4C15-96A6-24D5DB384799}"/>
              </a:ext>
            </a:extLst>
          </p:cNvPr>
          <p:cNvSpPr/>
          <p:nvPr/>
        </p:nvSpPr>
        <p:spPr>
          <a:xfrm>
            <a:off x="3486587" y="2556483"/>
            <a:ext cx="2230160" cy="799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17DB38-A1D2-4182-A2F5-66C19A5E3A53}"/>
              </a:ext>
            </a:extLst>
          </p:cNvPr>
          <p:cNvSpPr/>
          <p:nvPr/>
        </p:nvSpPr>
        <p:spPr>
          <a:xfrm>
            <a:off x="5803995" y="2555175"/>
            <a:ext cx="2572188" cy="79966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ZoneTexte 23">
            <a:extLst>
              <a:ext uri="{FF2B5EF4-FFF2-40B4-BE49-F238E27FC236}">
                <a16:creationId xmlns:a16="http://schemas.microsoft.com/office/drawing/2014/main" id="{F95E9FF5-01DE-40CB-8A29-C2A6F25F4ADE}"/>
              </a:ext>
            </a:extLst>
          </p:cNvPr>
          <p:cNvSpPr txBox="1"/>
          <p:nvPr/>
        </p:nvSpPr>
        <p:spPr>
          <a:xfrm>
            <a:off x="1439635" y="3514943"/>
            <a:ext cx="1657826" cy="307777"/>
          </a:xfrm>
          <a:prstGeom prst="rect">
            <a:avLst/>
          </a:prstGeom>
          <a:noFill/>
        </p:spPr>
        <p:txBody>
          <a:bodyPr wrap="none" rtlCol="0">
            <a:spAutoFit/>
          </a:bodyPr>
          <a:lstStyle/>
          <a:p>
            <a:r>
              <a:rPr lang="fr-FR" dirty="0"/>
              <a:t>Novice </a:t>
            </a:r>
            <a:r>
              <a:rPr lang="en-US" dirty="0"/>
              <a:t>experience</a:t>
            </a:r>
          </a:p>
        </p:txBody>
      </p:sp>
      <p:sp>
        <p:nvSpPr>
          <p:cNvPr id="25" name="ZoneTexte 24">
            <a:extLst>
              <a:ext uri="{FF2B5EF4-FFF2-40B4-BE49-F238E27FC236}">
                <a16:creationId xmlns:a16="http://schemas.microsoft.com/office/drawing/2014/main" id="{87BADB08-18FA-44F0-A9D1-0B196443AFC3}"/>
              </a:ext>
            </a:extLst>
          </p:cNvPr>
          <p:cNvSpPr txBox="1"/>
          <p:nvPr/>
        </p:nvSpPr>
        <p:spPr>
          <a:xfrm>
            <a:off x="3795741" y="3514943"/>
            <a:ext cx="1309974" cy="307777"/>
          </a:xfrm>
          <a:prstGeom prst="rect">
            <a:avLst/>
          </a:prstGeom>
          <a:noFill/>
        </p:spPr>
        <p:txBody>
          <a:bodyPr wrap="none" rtlCol="0">
            <a:spAutoFit/>
          </a:bodyPr>
          <a:lstStyle/>
          <a:p>
            <a:r>
              <a:rPr lang="fr-FR" dirty="0"/>
              <a:t>Startups/Apps</a:t>
            </a:r>
            <a:endParaRPr lang="en-US" dirty="0"/>
          </a:p>
        </p:txBody>
      </p:sp>
      <p:sp>
        <p:nvSpPr>
          <p:cNvPr id="26" name="ZoneTexte 25">
            <a:extLst>
              <a:ext uri="{FF2B5EF4-FFF2-40B4-BE49-F238E27FC236}">
                <a16:creationId xmlns:a16="http://schemas.microsoft.com/office/drawing/2014/main" id="{E5A4F4F9-0C06-481F-8350-C1201A15D02C}"/>
              </a:ext>
            </a:extLst>
          </p:cNvPr>
          <p:cNvSpPr txBox="1"/>
          <p:nvPr/>
        </p:nvSpPr>
        <p:spPr>
          <a:xfrm>
            <a:off x="5803995" y="3514942"/>
            <a:ext cx="2603598" cy="307777"/>
          </a:xfrm>
          <a:prstGeom prst="rect">
            <a:avLst/>
          </a:prstGeom>
          <a:noFill/>
        </p:spPr>
        <p:txBody>
          <a:bodyPr wrap="none" rtlCol="0">
            <a:spAutoFit/>
          </a:bodyPr>
          <a:lstStyle/>
          <a:p>
            <a:r>
              <a:rPr lang="fr-FR" dirty="0"/>
              <a:t>Linux/Apache/Google/Red Hat</a:t>
            </a:r>
            <a:endParaRPr lang="en-US" dirty="0"/>
          </a:p>
        </p:txBody>
      </p:sp>
    </p:spTree>
    <p:extLst>
      <p:ext uri="{BB962C8B-B14F-4D97-AF65-F5344CB8AC3E}">
        <p14:creationId xmlns:p14="http://schemas.microsoft.com/office/powerpoint/2010/main" val="325132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9"/>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97" name="Google Shape;397;p29"/>
          <p:cNvSpPr txBox="1"/>
          <p:nvPr/>
        </p:nvSpPr>
        <p:spPr>
          <a:xfrm>
            <a:off x="1288950" y="1588200"/>
            <a:ext cx="65661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Roboto Medium"/>
                <a:ea typeface="Roboto Medium"/>
                <a:cs typeface="Roboto Medium"/>
                <a:sym typeface="Roboto Medium"/>
              </a:rPr>
              <a:t>“For most Google projects, </a:t>
            </a:r>
            <a:r>
              <a:rPr lang="en" sz="2400">
                <a:solidFill>
                  <a:srgbClr val="34A853"/>
                </a:solidFill>
                <a:latin typeface="Roboto Medium"/>
                <a:ea typeface="Roboto Medium"/>
                <a:cs typeface="Roboto Medium"/>
                <a:sym typeface="Roboto Medium"/>
              </a:rPr>
              <a:t>we must assume that they will live indefinitely</a:t>
            </a:r>
            <a:r>
              <a:rPr lang="en" sz="2400">
                <a:latin typeface="Roboto Medium"/>
                <a:ea typeface="Roboto Medium"/>
                <a:cs typeface="Roboto Medium"/>
                <a:sym typeface="Roboto Medium"/>
              </a:rPr>
              <a:t> — </a:t>
            </a:r>
            <a:r>
              <a:rPr lang="en" sz="2400">
                <a:solidFill>
                  <a:schemeClr val="accent2"/>
                </a:solidFill>
                <a:latin typeface="Roboto Medium"/>
                <a:ea typeface="Roboto Medium"/>
                <a:cs typeface="Roboto Medium"/>
                <a:sym typeface="Roboto Medium"/>
              </a:rPr>
              <a:t>we cannot predict when we won’t need to upgrade our dependencies, language versions, and so on</a:t>
            </a:r>
            <a:r>
              <a:rPr lang="en" sz="2400">
                <a:latin typeface="Roboto Medium"/>
                <a:ea typeface="Roboto Medium"/>
                <a:cs typeface="Roboto Medium"/>
                <a:sym typeface="Roboto Medium"/>
              </a:rPr>
              <a:t>.”</a:t>
            </a:r>
            <a:endParaRPr sz="2400">
              <a:latin typeface="Roboto Medium"/>
              <a:ea typeface="Roboto Medium"/>
              <a:cs typeface="Roboto Medium"/>
              <a:sym typeface="Roboto Medium"/>
            </a:endParaRPr>
          </a:p>
        </p:txBody>
      </p:sp>
      <p:sp>
        <p:nvSpPr>
          <p:cNvPr id="398" name="Google Shape;398;p29"/>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99" name="Google Shape;399;p29">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448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a:t>
            </a:r>
            <a:endParaRPr sz="2700" dirty="0">
              <a:solidFill>
                <a:srgbClr val="EA4335"/>
              </a:solidFill>
              <a:latin typeface="Lexend Deca"/>
              <a:ea typeface="Lexend Deca"/>
              <a:cs typeface="Lexend Deca"/>
              <a:sym typeface="Lexend Deca"/>
            </a:endParaRPr>
          </a:p>
        </p:txBody>
      </p:sp>
      <p:sp>
        <p:nvSpPr>
          <p:cNvPr id="7" name="Rectangle 6">
            <a:extLst>
              <a:ext uri="{FF2B5EF4-FFF2-40B4-BE49-F238E27FC236}">
                <a16:creationId xmlns:a16="http://schemas.microsoft.com/office/drawing/2014/main" id="{ABFDD502-BB0F-4145-8206-5290A65C948B}"/>
              </a:ext>
            </a:extLst>
          </p:cNvPr>
          <p:cNvSpPr/>
          <p:nvPr/>
        </p:nvSpPr>
        <p:spPr>
          <a:xfrm>
            <a:off x="886479" y="2659438"/>
            <a:ext cx="7426883" cy="5911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4" name="Groupe 13">
            <a:extLst>
              <a:ext uri="{FF2B5EF4-FFF2-40B4-BE49-F238E27FC236}">
                <a16:creationId xmlns:a16="http://schemas.microsoft.com/office/drawing/2014/main" id="{0314BAB1-F65A-491E-8DA5-B782E5BB31D5}"/>
              </a:ext>
            </a:extLst>
          </p:cNvPr>
          <p:cNvGrpSpPr/>
          <p:nvPr/>
        </p:nvGrpSpPr>
        <p:grpSpPr>
          <a:xfrm>
            <a:off x="1102862" y="2710465"/>
            <a:ext cx="6994116" cy="489084"/>
            <a:chOff x="996100" y="2761492"/>
            <a:chExt cx="6994116" cy="489084"/>
          </a:xfrm>
        </p:grpSpPr>
        <p:sp>
          <p:nvSpPr>
            <p:cNvPr id="8" name="Rectangle 7">
              <a:extLst>
                <a:ext uri="{FF2B5EF4-FFF2-40B4-BE49-F238E27FC236}">
                  <a16:creationId xmlns:a16="http://schemas.microsoft.com/office/drawing/2014/main" id="{F95C8390-05FF-4008-8B44-957CB86721AD}"/>
                </a:ext>
              </a:extLst>
            </p:cNvPr>
            <p:cNvSpPr/>
            <p:nvPr/>
          </p:nvSpPr>
          <p:spPr>
            <a:xfrm>
              <a:off x="996100"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Hours</a:t>
              </a:r>
            </a:p>
          </p:txBody>
        </p:sp>
        <p:sp>
          <p:nvSpPr>
            <p:cNvPr id="9" name="Rectangle 8">
              <a:extLst>
                <a:ext uri="{FF2B5EF4-FFF2-40B4-BE49-F238E27FC236}">
                  <a16:creationId xmlns:a16="http://schemas.microsoft.com/office/drawing/2014/main" id="{26D082C3-F1ED-43E1-A5ED-52AE79D15860}"/>
                </a:ext>
              </a:extLst>
            </p:cNvPr>
            <p:cNvSpPr/>
            <p:nvPr/>
          </p:nvSpPr>
          <p:spPr>
            <a:xfrm>
              <a:off x="2161786"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Days</a:t>
              </a:r>
              <a:endParaRPr lang="en-US" dirty="0"/>
            </a:p>
          </p:txBody>
        </p:sp>
        <p:sp>
          <p:nvSpPr>
            <p:cNvPr id="10" name="Rectangle 9">
              <a:extLst>
                <a:ext uri="{FF2B5EF4-FFF2-40B4-BE49-F238E27FC236}">
                  <a16:creationId xmlns:a16="http://schemas.microsoft.com/office/drawing/2014/main" id="{6F07D9BB-08C3-4304-BB42-26E44BC2C6DD}"/>
                </a:ext>
              </a:extLst>
            </p:cNvPr>
            <p:cNvSpPr/>
            <p:nvPr/>
          </p:nvSpPr>
          <p:spPr>
            <a:xfrm>
              <a:off x="3327472"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Weeks</a:t>
              </a:r>
            </a:p>
          </p:txBody>
        </p:sp>
        <p:sp>
          <p:nvSpPr>
            <p:cNvPr id="11" name="Rectangle 10">
              <a:extLst>
                <a:ext uri="{FF2B5EF4-FFF2-40B4-BE49-F238E27FC236}">
                  <a16:creationId xmlns:a16="http://schemas.microsoft.com/office/drawing/2014/main" id="{4AE20F95-3E53-4A32-B66C-BB752F082DF9}"/>
                </a:ext>
              </a:extLst>
            </p:cNvPr>
            <p:cNvSpPr/>
            <p:nvPr/>
          </p:nvSpPr>
          <p:spPr>
            <a:xfrm>
              <a:off x="4493158"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Months</a:t>
              </a:r>
            </a:p>
          </p:txBody>
        </p:sp>
        <p:sp>
          <p:nvSpPr>
            <p:cNvPr id="12" name="Rectangle 11">
              <a:extLst>
                <a:ext uri="{FF2B5EF4-FFF2-40B4-BE49-F238E27FC236}">
                  <a16:creationId xmlns:a16="http://schemas.microsoft.com/office/drawing/2014/main" id="{412F1CB7-A4CB-488E-9121-09B35B12C5B6}"/>
                </a:ext>
              </a:extLst>
            </p:cNvPr>
            <p:cNvSpPr/>
            <p:nvPr/>
          </p:nvSpPr>
          <p:spPr>
            <a:xfrm>
              <a:off x="5658844"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Years</a:t>
              </a:r>
            </a:p>
          </p:txBody>
        </p:sp>
        <p:sp>
          <p:nvSpPr>
            <p:cNvPr id="13" name="Rectangle 12">
              <a:extLst>
                <a:ext uri="{FF2B5EF4-FFF2-40B4-BE49-F238E27FC236}">
                  <a16:creationId xmlns:a16="http://schemas.microsoft.com/office/drawing/2014/main" id="{643BE0D5-56A4-4A03-B4D9-0225DCD030F8}"/>
                </a:ext>
              </a:extLst>
            </p:cNvPr>
            <p:cNvSpPr/>
            <p:nvPr/>
          </p:nvSpPr>
          <p:spPr>
            <a:xfrm>
              <a:off x="6824530" y="2761492"/>
              <a:ext cx="1165686" cy="48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Decades</a:t>
              </a:r>
            </a:p>
          </p:txBody>
        </p:sp>
      </p:grpSp>
      <p:cxnSp>
        <p:nvCxnSpPr>
          <p:cNvPr id="16" name="Connecteur droit 15">
            <a:extLst>
              <a:ext uri="{FF2B5EF4-FFF2-40B4-BE49-F238E27FC236}">
                <a16:creationId xmlns:a16="http://schemas.microsoft.com/office/drawing/2014/main" id="{6D988021-F94E-4295-89AD-764307C557A8}"/>
              </a:ext>
            </a:extLst>
          </p:cNvPr>
          <p:cNvCxnSpPr/>
          <p:nvPr/>
        </p:nvCxnSpPr>
        <p:spPr>
          <a:xfrm>
            <a:off x="2268548" y="2731937"/>
            <a:ext cx="0" cy="460690"/>
          </a:xfrm>
          <a:prstGeom prst="line">
            <a:avLst/>
          </a:prstGeom>
          <a:ln w="9525"/>
        </p:spPr>
        <p:style>
          <a:lnRef idx="3">
            <a:schemeClr val="accent5"/>
          </a:lnRef>
          <a:fillRef idx="0">
            <a:schemeClr val="accent5"/>
          </a:fillRef>
          <a:effectRef idx="2">
            <a:schemeClr val="accent5"/>
          </a:effectRef>
          <a:fontRef idx="minor">
            <a:schemeClr val="tx1"/>
          </a:fontRef>
        </p:style>
      </p:cxnSp>
      <p:cxnSp>
        <p:nvCxnSpPr>
          <p:cNvPr id="17" name="Connecteur droit 16">
            <a:extLst>
              <a:ext uri="{FF2B5EF4-FFF2-40B4-BE49-F238E27FC236}">
                <a16:creationId xmlns:a16="http://schemas.microsoft.com/office/drawing/2014/main" id="{3CC907FE-D342-4FC1-9257-8E20000CD8F8}"/>
              </a:ext>
            </a:extLst>
          </p:cNvPr>
          <p:cNvCxnSpPr/>
          <p:nvPr/>
        </p:nvCxnSpPr>
        <p:spPr>
          <a:xfrm>
            <a:off x="3430744" y="2729591"/>
            <a:ext cx="0" cy="460690"/>
          </a:xfrm>
          <a:prstGeom prst="line">
            <a:avLst/>
          </a:prstGeom>
          <a:ln w="9525"/>
        </p:spPr>
        <p:style>
          <a:lnRef idx="3">
            <a:schemeClr val="accent5"/>
          </a:lnRef>
          <a:fillRef idx="0">
            <a:schemeClr val="accent5"/>
          </a:fillRef>
          <a:effectRef idx="2">
            <a:schemeClr val="accent5"/>
          </a:effectRef>
          <a:fontRef idx="minor">
            <a:schemeClr val="tx1"/>
          </a:fontRef>
        </p:style>
      </p:cxnSp>
      <p:cxnSp>
        <p:nvCxnSpPr>
          <p:cNvPr id="18" name="Connecteur droit 17">
            <a:extLst>
              <a:ext uri="{FF2B5EF4-FFF2-40B4-BE49-F238E27FC236}">
                <a16:creationId xmlns:a16="http://schemas.microsoft.com/office/drawing/2014/main" id="{BFFAED9F-6A5B-4E9D-811D-334F48C1B870}"/>
              </a:ext>
            </a:extLst>
          </p:cNvPr>
          <p:cNvCxnSpPr/>
          <p:nvPr/>
        </p:nvCxnSpPr>
        <p:spPr>
          <a:xfrm>
            <a:off x="4592940" y="2727245"/>
            <a:ext cx="0" cy="460690"/>
          </a:xfrm>
          <a:prstGeom prst="line">
            <a:avLst/>
          </a:prstGeom>
          <a:ln w="9525"/>
        </p:spPr>
        <p:style>
          <a:lnRef idx="3">
            <a:schemeClr val="accent5"/>
          </a:lnRef>
          <a:fillRef idx="0">
            <a:schemeClr val="accent5"/>
          </a:fillRef>
          <a:effectRef idx="2">
            <a:schemeClr val="accent5"/>
          </a:effectRef>
          <a:fontRef idx="minor">
            <a:schemeClr val="tx1"/>
          </a:fontRef>
        </p:style>
      </p:cxnSp>
      <p:cxnSp>
        <p:nvCxnSpPr>
          <p:cNvPr id="19" name="Connecteur droit 18">
            <a:extLst>
              <a:ext uri="{FF2B5EF4-FFF2-40B4-BE49-F238E27FC236}">
                <a16:creationId xmlns:a16="http://schemas.microsoft.com/office/drawing/2014/main" id="{F3CCCEBE-0E4E-4B9C-AB2A-ADA298F43440}"/>
              </a:ext>
            </a:extLst>
          </p:cNvPr>
          <p:cNvCxnSpPr/>
          <p:nvPr/>
        </p:nvCxnSpPr>
        <p:spPr>
          <a:xfrm>
            <a:off x="5755136" y="2724899"/>
            <a:ext cx="0" cy="460690"/>
          </a:xfrm>
          <a:prstGeom prst="line">
            <a:avLst/>
          </a:prstGeom>
          <a:ln w="9525"/>
        </p:spPr>
        <p:style>
          <a:lnRef idx="3">
            <a:schemeClr val="accent5"/>
          </a:lnRef>
          <a:fillRef idx="0">
            <a:schemeClr val="accent5"/>
          </a:fillRef>
          <a:effectRef idx="2">
            <a:schemeClr val="accent5"/>
          </a:effectRef>
          <a:fontRef idx="minor">
            <a:schemeClr val="tx1"/>
          </a:fontRef>
        </p:style>
      </p:cxnSp>
      <p:cxnSp>
        <p:nvCxnSpPr>
          <p:cNvPr id="20" name="Connecteur droit 19">
            <a:extLst>
              <a:ext uri="{FF2B5EF4-FFF2-40B4-BE49-F238E27FC236}">
                <a16:creationId xmlns:a16="http://schemas.microsoft.com/office/drawing/2014/main" id="{F5D5E0AE-DB1F-4F6F-B092-A3FD7F8F6A34}"/>
              </a:ext>
            </a:extLst>
          </p:cNvPr>
          <p:cNvCxnSpPr/>
          <p:nvPr/>
        </p:nvCxnSpPr>
        <p:spPr>
          <a:xfrm>
            <a:off x="6917331" y="2734282"/>
            <a:ext cx="0" cy="460690"/>
          </a:xfrm>
          <a:prstGeom prst="line">
            <a:avLst/>
          </a:prstGeom>
          <a:ln w="9525"/>
        </p:spPr>
        <p:style>
          <a:lnRef idx="3">
            <a:schemeClr val="accent5"/>
          </a:lnRef>
          <a:fillRef idx="0">
            <a:schemeClr val="accent5"/>
          </a:fillRef>
          <a:effectRef idx="2">
            <a:schemeClr val="accent5"/>
          </a:effectRef>
          <a:fontRef idx="minor">
            <a:schemeClr val="tx1"/>
          </a:fontRef>
        </p:style>
      </p:cxnSp>
      <p:sp>
        <p:nvSpPr>
          <p:cNvPr id="6" name="ZoneTexte 5">
            <a:extLst>
              <a:ext uri="{FF2B5EF4-FFF2-40B4-BE49-F238E27FC236}">
                <a16:creationId xmlns:a16="http://schemas.microsoft.com/office/drawing/2014/main" id="{44F10B86-ABDA-45E5-9B7F-CBC1FC41054E}"/>
              </a:ext>
            </a:extLst>
          </p:cNvPr>
          <p:cNvSpPr txBox="1"/>
          <p:nvPr/>
        </p:nvSpPr>
        <p:spPr>
          <a:xfrm>
            <a:off x="711975" y="3587325"/>
            <a:ext cx="1947463" cy="523220"/>
          </a:xfrm>
          <a:prstGeom prst="rect">
            <a:avLst/>
          </a:prstGeom>
          <a:noFill/>
        </p:spPr>
        <p:txBody>
          <a:bodyPr wrap="square" rtlCol="0">
            <a:spAutoFit/>
          </a:bodyPr>
          <a:lstStyle/>
          <a:p>
            <a:pPr algn="ctr"/>
            <a:r>
              <a:rPr lang="fr-FR" dirty="0" err="1"/>
              <a:t>Definitely</a:t>
            </a:r>
            <a:r>
              <a:rPr lang="fr-FR" dirty="0"/>
              <a:t> Programming</a:t>
            </a:r>
            <a:endParaRPr lang="en-US" dirty="0"/>
          </a:p>
        </p:txBody>
      </p:sp>
      <p:sp>
        <p:nvSpPr>
          <p:cNvPr id="27" name="ZoneTexte 26">
            <a:extLst>
              <a:ext uri="{FF2B5EF4-FFF2-40B4-BE49-F238E27FC236}">
                <a16:creationId xmlns:a16="http://schemas.microsoft.com/office/drawing/2014/main" id="{489D588C-5900-459E-8FF2-E3141BF5C2C1}"/>
              </a:ext>
            </a:extLst>
          </p:cNvPr>
          <p:cNvSpPr txBox="1"/>
          <p:nvPr/>
        </p:nvSpPr>
        <p:spPr>
          <a:xfrm>
            <a:off x="6540403" y="1627425"/>
            <a:ext cx="1947464" cy="523220"/>
          </a:xfrm>
          <a:prstGeom prst="rect">
            <a:avLst/>
          </a:prstGeom>
          <a:noFill/>
        </p:spPr>
        <p:txBody>
          <a:bodyPr wrap="square" rtlCol="0">
            <a:spAutoFit/>
          </a:bodyPr>
          <a:lstStyle/>
          <a:p>
            <a:pPr algn="ctr"/>
            <a:r>
              <a:rPr lang="fr-FR" dirty="0" err="1"/>
              <a:t>Definitely</a:t>
            </a:r>
            <a:r>
              <a:rPr lang="fr-FR" dirty="0"/>
              <a:t> Software Engineering</a:t>
            </a:r>
            <a:endParaRPr lang="en-US" dirty="0"/>
          </a:p>
        </p:txBody>
      </p:sp>
      <p:cxnSp>
        <p:nvCxnSpPr>
          <p:cNvPr id="28" name="Connecteur droit avec flèche 27">
            <a:extLst>
              <a:ext uri="{FF2B5EF4-FFF2-40B4-BE49-F238E27FC236}">
                <a16:creationId xmlns:a16="http://schemas.microsoft.com/office/drawing/2014/main" id="{23353BA0-1C55-449C-87D7-28285B7D402A}"/>
              </a:ext>
            </a:extLst>
          </p:cNvPr>
          <p:cNvCxnSpPr>
            <a:cxnSpLocks/>
            <a:stCxn id="8" idx="2"/>
            <a:endCxn id="6" idx="0"/>
          </p:cNvCxnSpPr>
          <p:nvPr/>
        </p:nvCxnSpPr>
        <p:spPr>
          <a:xfrm>
            <a:off x="1685705" y="3199549"/>
            <a:ext cx="2" cy="38777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3" name="Connecteur droit avec flèche 32">
            <a:extLst>
              <a:ext uri="{FF2B5EF4-FFF2-40B4-BE49-F238E27FC236}">
                <a16:creationId xmlns:a16="http://schemas.microsoft.com/office/drawing/2014/main" id="{23C2B1E2-020D-45F9-99BA-31BDD1504D1F}"/>
              </a:ext>
            </a:extLst>
          </p:cNvPr>
          <p:cNvCxnSpPr>
            <a:stCxn id="27" idx="2"/>
            <a:endCxn id="13" idx="0"/>
          </p:cNvCxnSpPr>
          <p:nvPr/>
        </p:nvCxnSpPr>
        <p:spPr>
          <a:xfrm>
            <a:off x="7514135" y="2150645"/>
            <a:ext cx="0" cy="55982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88233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406" name="Google Shape;406;p30"/>
          <p:cNvSpPr txBox="1"/>
          <p:nvPr/>
        </p:nvSpPr>
        <p:spPr>
          <a:xfrm>
            <a:off x="1288950" y="1925250"/>
            <a:ext cx="6566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Roboto Medium"/>
                <a:ea typeface="Roboto Medium"/>
                <a:cs typeface="Roboto Medium"/>
                <a:sym typeface="Roboto Medium"/>
              </a:rPr>
              <a:t>“Over time, </a:t>
            </a:r>
            <a:r>
              <a:rPr lang="en" sz="2400">
                <a:solidFill>
                  <a:schemeClr val="accent2"/>
                </a:solidFill>
                <a:latin typeface="Roboto Medium"/>
                <a:ea typeface="Roboto Medium"/>
                <a:cs typeface="Roboto Medium"/>
                <a:sym typeface="Roboto Medium"/>
              </a:rPr>
              <a:t>we need to be much more aware of the </a:t>
            </a:r>
            <a:r>
              <a:rPr lang="en" sz="2400" u="sng">
                <a:solidFill>
                  <a:schemeClr val="dk2"/>
                </a:solidFill>
                <a:latin typeface="Roboto Medium"/>
                <a:ea typeface="Roboto Medium"/>
                <a:cs typeface="Roboto Medium"/>
                <a:sym typeface="Roboto Medium"/>
              </a:rPr>
              <a:t>difference</a:t>
            </a:r>
            <a:r>
              <a:rPr lang="en" sz="2400">
                <a:solidFill>
                  <a:schemeClr val="accent2"/>
                </a:solidFill>
                <a:latin typeface="Roboto Medium"/>
                <a:ea typeface="Roboto Medium"/>
                <a:cs typeface="Roboto Medium"/>
                <a:sym typeface="Roboto Medium"/>
              </a:rPr>
              <a:t> between “</a:t>
            </a:r>
            <a:r>
              <a:rPr lang="en" sz="2400">
                <a:solidFill>
                  <a:schemeClr val="accent4"/>
                </a:solidFill>
                <a:latin typeface="Roboto Medium"/>
                <a:ea typeface="Roboto Medium"/>
                <a:cs typeface="Roboto Medium"/>
                <a:sym typeface="Roboto Medium"/>
              </a:rPr>
              <a:t>happens to work</a:t>
            </a:r>
            <a:r>
              <a:rPr lang="en" sz="2400">
                <a:solidFill>
                  <a:schemeClr val="accent2"/>
                </a:solidFill>
                <a:latin typeface="Roboto Medium"/>
                <a:ea typeface="Roboto Medium"/>
                <a:cs typeface="Roboto Medium"/>
                <a:sym typeface="Roboto Medium"/>
              </a:rPr>
              <a:t>” and “</a:t>
            </a:r>
            <a:r>
              <a:rPr lang="en" sz="2400">
                <a:solidFill>
                  <a:schemeClr val="accent3"/>
                </a:solidFill>
                <a:latin typeface="Roboto Medium"/>
                <a:ea typeface="Roboto Medium"/>
                <a:cs typeface="Roboto Medium"/>
                <a:sym typeface="Roboto Medium"/>
              </a:rPr>
              <a:t>is maintainable</a:t>
            </a:r>
            <a:r>
              <a:rPr lang="en" sz="2400">
                <a:solidFill>
                  <a:schemeClr val="accent2"/>
                </a:solidFill>
                <a:latin typeface="Roboto Medium"/>
                <a:ea typeface="Roboto Medium"/>
                <a:cs typeface="Roboto Medium"/>
                <a:sym typeface="Roboto Medium"/>
              </a:rPr>
              <a:t>.”</a:t>
            </a:r>
            <a:r>
              <a:rPr lang="en" sz="2400">
                <a:latin typeface="Roboto Medium"/>
                <a:ea typeface="Roboto Medium"/>
                <a:cs typeface="Roboto Medium"/>
                <a:sym typeface="Roboto Medium"/>
              </a:rPr>
              <a:t>”</a:t>
            </a:r>
            <a:endParaRPr sz="2400">
              <a:latin typeface="Roboto Medium"/>
              <a:ea typeface="Roboto Medium"/>
              <a:cs typeface="Roboto Medium"/>
              <a:sym typeface="Roboto Medium"/>
            </a:endParaRPr>
          </a:p>
        </p:txBody>
      </p:sp>
      <p:sp>
        <p:nvSpPr>
          <p:cNvPr id="407" name="Google Shape;407;p30"/>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08" name="Google Shape;408;p3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dirty="0">
                <a:solidFill>
                  <a:srgbClr val="4285F4"/>
                </a:solidFill>
                <a:latin typeface="Lexend Deca"/>
                <a:ea typeface="Lexend Deca"/>
                <a:cs typeface="Lexend Deca"/>
                <a:sym typeface="Lexend Deca"/>
              </a:rPr>
              <a:t>P</a:t>
            </a:r>
            <a:r>
              <a:rPr lang="en-US" sz="2700" dirty="0">
                <a:solidFill>
                  <a:srgbClr val="EA4335"/>
                </a:solidFill>
                <a:latin typeface="Lexend Deca"/>
                <a:ea typeface="Lexend Deca"/>
                <a:cs typeface="Lexend Deca"/>
                <a:sym typeface="Lexend Deca"/>
              </a:rPr>
              <a:t>r</a:t>
            </a:r>
            <a:r>
              <a:rPr lang="en-US" sz="2700" dirty="0">
                <a:solidFill>
                  <a:srgbClr val="FBBC05"/>
                </a:solidFill>
                <a:latin typeface="Lexend Deca"/>
                <a:ea typeface="Lexend Deca"/>
                <a:cs typeface="Lexend Deca"/>
                <a:sym typeface="Lexend Deca"/>
              </a:rPr>
              <a:t>i</a:t>
            </a:r>
            <a:r>
              <a:rPr lang="en-US" sz="2700" dirty="0">
                <a:solidFill>
                  <a:srgbClr val="34A853"/>
                </a:solidFill>
                <a:latin typeface="Lexend Deca"/>
                <a:ea typeface="Lexend Deca"/>
                <a:cs typeface="Lexend Deca"/>
                <a:sym typeface="Lexend Deca"/>
              </a:rPr>
              <a:t>n</a:t>
            </a:r>
            <a:r>
              <a:rPr lang="en-US" sz="2700" dirty="0">
                <a:solidFill>
                  <a:srgbClr val="4285F4"/>
                </a:solidFill>
                <a:latin typeface="Lexend Deca"/>
                <a:ea typeface="Lexend Deca"/>
                <a:cs typeface="Lexend Deca"/>
                <a:sym typeface="Lexend Deca"/>
              </a:rPr>
              <a:t>c</a:t>
            </a:r>
            <a:r>
              <a:rPr lang="en-US" sz="2700" dirty="0">
                <a:solidFill>
                  <a:srgbClr val="EA4335"/>
                </a:solidFill>
                <a:latin typeface="Lexend Deca"/>
                <a:ea typeface="Lexend Deca"/>
                <a:cs typeface="Lexend Deca"/>
                <a:sym typeface="Lexend Deca"/>
              </a:rPr>
              <a:t>i</a:t>
            </a:r>
            <a:r>
              <a:rPr lang="en-US" sz="2700" dirty="0">
                <a:solidFill>
                  <a:srgbClr val="FBBC05"/>
                </a:solidFill>
                <a:latin typeface="Lexend Deca"/>
                <a:ea typeface="Lexend Deca"/>
                <a:cs typeface="Lexend Deca"/>
                <a:sym typeface="Lexend Deca"/>
              </a:rPr>
              <a:t>p</a:t>
            </a:r>
            <a:r>
              <a:rPr lang="en-US" sz="2700" dirty="0">
                <a:solidFill>
                  <a:srgbClr val="4285F4"/>
                </a:solidFill>
                <a:latin typeface="Lexend Deca"/>
                <a:ea typeface="Lexend Deca"/>
                <a:cs typeface="Lexend Deca"/>
                <a:sym typeface="Lexend Deca"/>
              </a:rPr>
              <a:t>l</a:t>
            </a:r>
            <a:r>
              <a:rPr lang="en-US" sz="2700" dirty="0">
                <a:solidFill>
                  <a:srgbClr val="EA4335"/>
                </a:solidFill>
                <a:latin typeface="Lexend Deca"/>
                <a:ea typeface="Lexend Deca"/>
                <a:cs typeface="Lexend Deca"/>
                <a:sym typeface="Lexend Deca"/>
              </a:rPr>
              <a:t>e </a:t>
            </a:r>
            <a:r>
              <a:rPr lang="en-US" sz="2700" dirty="0">
                <a:solidFill>
                  <a:srgbClr val="34A853"/>
                </a:solidFill>
                <a:latin typeface="Lexend Deca"/>
                <a:ea typeface="Lexend Deca"/>
                <a:cs typeface="Lexend Deca"/>
                <a:sym typeface="Lexend Deca"/>
              </a:rPr>
              <a:t>#</a:t>
            </a:r>
            <a:r>
              <a:rPr lang="en-US" sz="2700" dirty="0">
                <a:solidFill>
                  <a:srgbClr val="4285F4"/>
                </a:solidFill>
                <a:latin typeface="Lexend Deca"/>
                <a:ea typeface="Lexend Deca"/>
                <a:cs typeface="Lexend Deca"/>
                <a:sym typeface="Lexend Deca"/>
              </a:rPr>
              <a:t>1</a:t>
            </a:r>
            <a:r>
              <a:rPr lang="en-US" sz="2700" dirty="0">
                <a:solidFill>
                  <a:srgbClr val="EA4335"/>
                </a:solidFill>
                <a:latin typeface="Lexend Deca"/>
                <a:ea typeface="Lexend Deca"/>
                <a:cs typeface="Lexend Deca"/>
                <a:sym typeface="Lexend Deca"/>
              </a:rPr>
              <a:t>: </a:t>
            </a:r>
            <a:r>
              <a:rPr lang="en-US" sz="2700" dirty="0">
                <a:solidFill>
                  <a:srgbClr val="FBBC05"/>
                </a:solidFill>
                <a:latin typeface="Lexend Deca"/>
                <a:ea typeface="Lexend Deca"/>
                <a:cs typeface="Lexend Deca"/>
                <a:sym typeface="Lexend Deca"/>
              </a:rPr>
              <a:t>T</a:t>
            </a:r>
            <a:r>
              <a:rPr lang="en-US" sz="2700" dirty="0">
                <a:solidFill>
                  <a:srgbClr val="34A853"/>
                </a:solidFill>
                <a:latin typeface="Lexend Deca"/>
                <a:ea typeface="Lexend Deca"/>
                <a:cs typeface="Lexend Deca"/>
                <a:sym typeface="Lexend Deca"/>
              </a:rPr>
              <a:t>i</a:t>
            </a:r>
            <a:r>
              <a:rPr lang="en-US" sz="2700" dirty="0">
                <a:solidFill>
                  <a:srgbClr val="EA4335"/>
                </a:solidFill>
                <a:latin typeface="Lexend Deca"/>
                <a:ea typeface="Lexend Deca"/>
                <a:cs typeface="Lexend Deca"/>
                <a:sym typeface="Lexend Deca"/>
              </a:rPr>
              <a:t>m</a:t>
            </a:r>
            <a:r>
              <a:rPr lang="en-US" sz="2700" dirty="0">
                <a:solidFill>
                  <a:srgbClr val="4285F4"/>
                </a:solidFill>
                <a:latin typeface="Lexend Deca"/>
                <a:ea typeface="Lexend Deca"/>
                <a:cs typeface="Lexend Deca"/>
                <a:sym typeface="Lexend Deca"/>
              </a:rPr>
              <a:t>e </a:t>
            </a:r>
            <a:r>
              <a:rPr lang="en-US" sz="2700" dirty="0">
                <a:solidFill>
                  <a:srgbClr val="EA4335"/>
                </a:solidFill>
                <a:latin typeface="Lexend Deca"/>
                <a:ea typeface="Lexend Deca"/>
                <a:cs typeface="Lexend Deca"/>
                <a:sym typeface="Lexend Deca"/>
              </a:rPr>
              <a:t>– </a:t>
            </a:r>
            <a:r>
              <a:rPr lang="en-US" sz="2700" dirty="0">
                <a:solidFill>
                  <a:srgbClr val="FBBC05"/>
                </a:solidFill>
                <a:latin typeface="Lexend Deca"/>
                <a:ea typeface="Lexend Deca"/>
                <a:cs typeface="Lexend Deca"/>
                <a:sym typeface="Lexend Deca"/>
              </a:rPr>
              <a:t>H</a:t>
            </a:r>
            <a:r>
              <a:rPr lang="en-US" sz="2700" dirty="0">
                <a:solidFill>
                  <a:srgbClr val="34A853"/>
                </a:solidFill>
                <a:latin typeface="Lexend Deca"/>
                <a:ea typeface="Lexend Deca"/>
                <a:cs typeface="Lexend Deca"/>
                <a:sym typeface="Lexend Deca"/>
              </a:rPr>
              <a:t>y</a:t>
            </a:r>
            <a:r>
              <a:rPr lang="en-US" sz="2700" dirty="0">
                <a:solidFill>
                  <a:srgbClr val="4285F4"/>
                </a:solidFill>
                <a:latin typeface="Lexend Deca"/>
                <a:ea typeface="Lexend Deca"/>
                <a:cs typeface="Lexend Deca"/>
                <a:sym typeface="Lexend Deca"/>
              </a:rPr>
              <a:t>r</a:t>
            </a:r>
            <a:r>
              <a:rPr lang="en-US" sz="2700" dirty="0">
                <a:solidFill>
                  <a:srgbClr val="EA4335"/>
                </a:solidFill>
                <a:latin typeface="Lexend Deca"/>
                <a:ea typeface="Lexend Deca"/>
                <a:cs typeface="Lexend Deca"/>
                <a:sym typeface="Lexend Deca"/>
              </a:rPr>
              <a:t>u</a:t>
            </a:r>
            <a:r>
              <a:rPr lang="en-US" sz="2700" dirty="0">
                <a:solidFill>
                  <a:srgbClr val="FBBC05"/>
                </a:solidFill>
                <a:latin typeface="Lexend Deca"/>
                <a:ea typeface="Lexend Deca"/>
                <a:cs typeface="Lexend Deca"/>
                <a:sym typeface="Lexend Deca"/>
              </a:rPr>
              <a:t>m</a:t>
            </a:r>
            <a:r>
              <a:rPr lang="en-US" sz="2700" dirty="0">
                <a:solidFill>
                  <a:srgbClr val="4285F4"/>
                </a:solidFill>
                <a:latin typeface="Lexend Deca"/>
                <a:ea typeface="Lexend Deca"/>
                <a:cs typeface="Lexend Deca"/>
                <a:sym typeface="Lexend Deca"/>
              </a:rPr>
              <a:t>’</a:t>
            </a:r>
            <a:r>
              <a:rPr lang="en-US" sz="2700" dirty="0">
                <a:solidFill>
                  <a:srgbClr val="EA4335"/>
                </a:solidFill>
                <a:latin typeface="Lexend Deca"/>
                <a:ea typeface="Lexend Deca"/>
                <a:cs typeface="Lexend Deca"/>
                <a:sym typeface="Lexend Deca"/>
              </a:rPr>
              <a:t>s </a:t>
            </a:r>
            <a:r>
              <a:rPr lang="en-US" sz="2700" dirty="0">
                <a:solidFill>
                  <a:srgbClr val="34A853"/>
                </a:solidFill>
                <a:latin typeface="Lexend Deca"/>
                <a:ea typeface="Lexend Deca"/>
                <a:cs typeface="Lexend Deca"/>
                <a:sym typeface="Lexend Deca"/>
              </a:rPr>
              <a:t>l</a:t>
            </a:r>
            <a:r>
              <a:rPr lang="en-US" sz="2700" dirty="0">
                <a:solidFill>
                  <a:srgbClr val="4285F4"/>
                </a:solidFill>
                <a:latin typeface="Lexend Deca"/>
                <a:ea typeface="Lexend Deca"/>
                <a:cs typeface="Lexend Deca"/>
                <a:sym typeface="Lexend Deca"/>
              </a:rPr>
              <a:t>a</a:t>
            </a:r>
            <a:r>
              <a:rPr lang="en-US" sz="2700" dirty="0">
                <a:solidFill>
                  <a:srgbClr val="FBBC05"/>
                </a:solidFill>
                <a:latin typeface="Lexend Deca"/>
                <a:ea typeface="Lexend Deca"/>
                <a:cs typeface="Lexend Deca"/>
                <a:sym typeface="Lexend Deca"/>
              </a:rPr>
              <a:t>w</a:t>
            </a:r>
            <a:endParaRPr lang="en-US" sz="2700" dirty="0">
              <a:solidFill>
                <a:srgbClr val="EA4335"/>
              </a:solidFill>
              <a:latin typeface="Lexend Deca"/>
              <a:ea typeface="Lexend Deca"/>
              <a:cs typeface="Lexend Deca"/>
              <a:sym typeface="Lexend Deca"/>
            </a:endParaRPr>
          </a:p>
        </p:txBody>
      </p:sp>
      <p:sp>
        <p:nvSpPr>
          <p:cNvPr id="6" name="ZoneTexte 5">
            <a:extLst>
              <a:ext uri="{FF2B5EF4-FFF2-40B4-BE49-F238E27FC236}">
                <a16:creationId xmlns:a16="http://schemas.microsoft.com/office/drawing/2014/main" id="{D6FA6C3C-B99A-4629-8857-C261EC9EE2E7}"/>
              </a:ext>
            </a:extLst>
          </p:cNvPr>
          <p:cNvSpPr txBox="1"/>
          <p:nvPr/>
        </p:nvSpPr>
        <p:spPr>
          <a:xfrm>
            <a:off x="1446518" y="2350434"/>
            <a:ext cx="6250963" cy="1323439"/>
          </a:xfrm>
          <a:prstGeom prst="rect">
            <a:avLst/>
          </a:prstGeom>
          <a:noFill/>
        </p:spPr>
        <p:txBody>
          <a:bodyPr wrap="square" rtlCol="0">
            <a:spAutoFit/>
          </a:bodyPr>
          <a:lstStyle/>
          <a:p>
            <a:r>
              <a:rPr lang="en-US" sz="2000" dirty="0">
                <a:latin typeface="Roboto Medium" panose="02000000000000000000" pitchFamily="2" charset="0"/>
                <a:ea typeface="Roboto Medium" panose="02000000000000000000" pitchFamily="2" charset="0"/>
              </a:rPr>
              <a:t>“With a sufficient number of users of an API, it does not matter what you promise in the contract: all observable behaviors of your system will be depended on by somebody.” </a:t>
            </a:r>
          </a:p>
        </p:txBody>
      </p:sp>
    </p:spTree>
    <p:extLst>
      <p:ext uri="{BB962C8B-B14F-4D97-AF65-F5344CB8AC3E}">
        <p14:creationId xmlns:p14="http://schemas.microsoft.com/office/powerpoint/2010/main" val="1825449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dirty="0">
                <a:solidFill>
                  <a:srgbClr val="4285F4"/>
                </a:solidFill>
                <a:latin typeface="Lexend Deca"/>
                <a:ea typeface="Lexend Deca"/>
                <a:cs typeface="Lexend Deca"/>
                <a:sym typeface="Lexend Deca"/>
              </a:rPr>
              <a:t>P</a:t>
            </a:r>
            <a:r>
              <a:rPr lang="en-US" sz="2700" dirty="0">
                <a:solidFill>
                  <a:srgbClr val="EA4335"/>
                </a:solidFill>
                <a:latin typeface="Lexend Deca"/>
                <a:ea typeface="Lexend Deca"/>
                <a:cs typeface="Lexend Deca"/>
                <a:sym typeface="Lexend Deca"/>
              </a:rPr>
              <a:t>r</a:t>
            </a:r>
            <a:r>
              <a:rPr lang="en-US" sz="2700" dirty="0">
                <a:solidFill>
                  <a:srgbClr val="FBBC05"/>
                </a:solidFill>
                <a:latin typeface="Lexend Deca"/>
                <a:ea typeface="Lexend Deca"/>
                <a:cs typeface="Lexend Deca"/>
                <a:sym typeface="Lexend Deca"/>
              </a:rPr>
              <a:t>i</a:t>
            </a:r>
            <a:r>
              <a:rPr lang="en-US" sz="2700" dirty="0">
                <a:solidFill>
                  <a:srgbClr val="34A853"/>
                </a:solidFill>
                <a:latin typeface="Lexend Deca"/>
                <a:ea typeface="Lexend Deca"/>
                <a:cs typeface="Lexend Deca"/>
                <a:sym typeface="Lexend Deca"/>
              </a:rPr>
              <a:t>n</a:t>
            </a:r>
            <a:r>
              <a:rPr lang="en-US" sz="2700" dirty="0">
                <a:solidFill>
                  <a:srgbClr val="4285F4"/>
                </a:solidFill>
                <a:latin typeface="Lexend Deca"/>
                <a:ea typeface="Lexend Deca"/>
                <a:cs typeface="Lexend Deca"/>
                <a:sym typeface="Lexend Deca"/>
              </a:rPr>
              <a:t>c</a:t>
            </a:r>
            <a:r>
              <a:rPr lang="en-US" sz="2700" dirty="0">
                <a:solidFill>
                  <a:srgbClr val="EA4335"/>
                </a:solidFill>
                <a:latin typeface="Lexend Deca"/>
                <a:ea typeface="Lexend Deca"/>
                <a:cs typeface="Lexend Deca"/>
                <a:sym typeface="Lexend Deca"/>
              </a:rPr>
              <a:t>i</a:t>
            </a:r>
            <a:r>
              <a:rPr lang="en-US" sz="2700" dirty="0">
                <a:solidFill>
                  <a:srgbClr val="FBBC05"/>
                </a:solidFill>
                <a:latin typeface="Lexend Deca"/>
                <a:ea typeface="Lexend Deca"/>
                <a:cs typeface="Lexend Deca"/>
                <a:sym typeface="Lexend Deca"/>
              </a:rPr>
              <a:t>p</a:t>
            </a:r>
            <a:r>
              <a:rPr lang="en-US" sz="2700" dirty="0">
                <a:solidFill>
                  <a:srgbClr val="4285F4"/>
                </a:solidFill>
                <a:latin typeface="Lexend Deca"/>
                <a:ea typeface="Lexend Deca"/>
                <a:cs typeface="Lexend Deca"/>
                <a:sym typeface="Lexend Deca"/>
              </a:rPr>
              <a:t>l</a:t>
            </a:r>
            <a:r>
              <a:rPr lang="en-US" sz="2700" dirty="0">
                <a:solidFill>
                  <a:srgbClr val="EA4335"/>
                </a:solidFill>
                <a:latin typeface="Lexend Deca"/>
                <a:ea typeface="Lexend Deca"/>
                <a:cs typeface="Lexend Deca"/>
                <a:sym typeface="Lexend Deca"/>
              </a:rPr>
              <a:t>e </a:t>
            </a:r>
            <a:r>
              <a:rPr lang="en-US" sz="2700" dirty="0">
                <a:solidFill>
                  <a:srgbClr val="34A853"/>
                </a:solidFill>
                <a:latin typeface="Lexend Deca"/>
                <a:ea typeface="Lexend Deca"/>
                <a:cs typeface="Lexend Deca"/>
                <a:sym typeface="Lexend Deca"/>
              </a:rPr>
              <a:t>#</a:t>
            </a:r>
            <a:r>
              <a:rPr lang="en-US" sz="2700" dirty="0">
                <a:solidFill>
                  <a:srgbClr val="4285F4"/>
                </a:solidFill>
                <a:latin typeface="Lexend Deca"/>
                <a:ea typeface="Lexend Deca"/>
                <a:cs typeface="Lexend Deca"/>
                <a:sym typeface="Lexend Deca"/>
              </a:rPr>
              <a:t>1</a:t>
            </a:r>
            <a:r>
              <a:rPr lang="en-US" sz="2700" dirty="0">
                <a:solidFill>
                  <a:srgbClr val="EA4335"/>
                </a:solidFill>
                <a:latin typeface="Lexend Deca"/>
                <a:ea typeface="Lexend Deca"/>
                <a:cs typeface="Lexend Deca"/>
                <a:sym typeface="Lexend Deca"/>
              </a:rPr>
              <a:t>: </a:t>
            </a:r>
            <a:r>
              <a:rPr lang="en-US" sz="2700" dirty="0">
                <a:solidFill>
                  <a:srgbClr val="FBBC05"/>
                </a:solidFill>
                <a:latin typeface="Lexend Deca"/>
                <a:ea typeface="Lexend Deca"/>
                <a:cs typeface="Lexend Deca"/>
                <a:sym typeface="Lexend Deca"/>
              </a:rPr>
              <a:t>T</a:t>
            </a:r>
            <a:r>
              <a:rPr lang="en-US" sz="2700" dirty="0">
                <a:solidFill>
                  <a:srgbClr val="34A853"/>
                </a:solidFill>
                <a:latin typeface="Lexend Deca"/>
                <a:ea typeface="Lexend Deca"/>
                <a:cs typeface="Lexend Deca"/>
                <a:sym typeface="Lexend Deca"/>
              </a:rPr>
              <a:t>i</a:t>
            </a:r>
            <a:r>
              <a:rPr lang="en-US" sz="2700" dirty="0">
                <a:solidFill>
                  <a:srgbClr val="EA4335"/>
                </a:solidFill>
                <a:latin typeface="Lexend Deca"/>
                <a:ea typeface="Lexend Deca"/>
                <a:cs typeface="Lexend Deca"/>
                <a:sym typeface="Lexend Deca"/>
              </a:rPr>
              <a:t>m</a:t>
            </a:r>
            <a:r>
              <a:rPr lang="en-US" sz="2700" dirty="0">
                <a:solidFill>
                  <a:srgbClr val="4285F4"/>
                </a:solidFill>
                <a:latin typeface="Lexend Deca"/>
                <a:ea typeface="Lexend Deca"/>
                <a:cs typeface="Lexend Deca"/>
                <a:sym typeface="Lexend Deca"/>
              </a:rPr>
              <a:t>e </a:t>
            </a:r>
            <a:r>
              <a:rPr lang="en-US" sz="2700" dirty="0">
                <a:solidFill>
                  <a:srgbClr val="EA4335"/>
                </a:solidFill>
                <a:latin typeface="Lexend Deca"/>
                <a:ea typeface="Lexend Deca"/>
                <a:cs typeface="Lexend Deca"/>
                <a:sym typeface="Lexend Deca"/>
              </a:rPr>
              <a:t>– </a:t>
            </a:r>
            <a:r>
              <a:rPr lang="en-US" sz="2700" dirty="0">
                <a:solidFill>
                  <a:srgbClr val="FBBC05"/>
                </a:solidFill>
                <a:latin typeface="Lexend Deca"/>
                <a:ea typeface="Lexend Deca"/>
                <a:cs typeface="Lexend Deca"/>
                <a:sym typeface="Lexend Deca"/>
              </a:rPr>
              <a:t>H</a:t>
            </a:r>
            <a:r>
              <a:rPr lang="en-US" sz="2700" dirty="0">
                <a:solidFill>
                  <a:srgbClr val="34A853"/>
                </a:solidFill>
                <a:latin typeface="Lexend Deca"/>
                <a:ea typeface="Lexend Deca"/>
                <a:cs typeface="Lexend Deca"/>
                <a:sym typeface="Lexend Deca"/>
              </a:rPr>
              <a:t>y</a:t>
            </a:r>
            <a:r>
              <a:rPr lang="en-US" sz="2700" dirty="0">
                <a:solidFill>
                  <a:srgbClr val="4285F4"/>
                </a:solidFill>
                <a:latin typeface="Lexend Deca"/>
                <a:ea typeface="Lexend Deca"/>
                <a:cs typeface="Lexend Deca"/>
                <a:sym typeface="Lexend Deca"/>
              </a:rPr>
              <a:t>r</a:t>
            </a:r>
            <a:r>
              <a:rPr lang="en-US" sz="2700" dirty="0">
                <a:solidFill>
                  <a:srgbClr val="EA4335"/>
                </a:solidFill>
                <a:latin typeface="Lexend Deca"/>
                <a:ea typeface="Lexend Deca"/>
                <a:cs typeface="Lexend Deca"/>
                <a:sym typeface="Lexend Deca"/>
              </a:rPr>
              <a:t>u</a:t>
            </a:r>
            <a:r>
              <a:rPr lang="en-US" sz="2700" dirty="0">
                <a:solidFill>
                  <a:srgbClr val="FBBC05"/>
                </a:solidFill>
                <a:latin typeface="Lexend Deca"/>
                <a:ea typeface="Lexend Deca"/>
                <a:cs typeface="Lexend Deca"/>
                <a:sym typeface="Lexend Deca"/>
              </a:rPr>
              <a:t>m</a:t>
            </a:r>
            <a:r>
              <a:rPr lang="en-US" sz="2700" dirty="0">
                <a:solidFill>
                  <a:srgbClr val="4285F4"/>
                </a:solidFill>
                <a:latin typeface="Lexend Deca"/>
                <a:ea typeface="Lexend Deca"/>
                <a:cs typeface="Lexend Deca"/>
                <a:sym typeface="Lexend Deca"/>
              </a:rPr>
              <a:t>’</a:t>
            </a:r>
            <a:r>
              <a:rPr lang="en-US" sz="2700" dirty="0">
                <a:solidFill>
                  <a:srgbClr val="EA4335"/>
                </a:solidFill>
                <a:latin typeface="Lexend Deca"/>
                <a:ea typeface="Lexend Deca"/>
                <a:cs typeface="Lexend Deca"/>
                <a:sym typeface="Lexend Deca"/>
              </a:rPr>
              <a:t>s </a:t>
            </a:r>
            <a:r>
              <a:rPr lang="en-US" sz="2700" dirty="0">
                <a:solidFill>
                  <a:srgbClr val="34A853"/>
                </a:solidFill>
                <a:latin typeface="Lexend Deca"/>
                <a:ea typeface="Lexend Deca"/>
                <a:cs typeface="Lexend Deca"/>
                <a:sym typeface="Lexend Deca"/>
              </a:rPr>
              <a:t>l</a:t>
            </a:r>
            <a:r>
              <a:rPr lang="en-US" sz="2700" dirty="0">
                <a:solidFill>
                  <a:srgbClr val="4285F4"/>
                </a:solidFill>
                <a:latin typeface="Lexend Deca"/>
                <a:ea typeface="Lexend Deca"/>
                <a:cs typeface="Lexend Deca"/>
                <a:sym typeface="Lexend Deca"/>
              </a:rPr>
              <a:t>a</a:t>
            </a:r>
            <a:r>
              <a:rPr lang="en-US" sz="2700" dirty="0">
                <a:solidFill>
                  <a:srgbClr val="FBBC05"/>
                </a:solidFill>
                <a:latin typeface="Lexend Deca"/>
                <a:ea typeface="Lexend Deca"/>
                <a:cs typeface="Lexend Deca"/>
                <a:sym typeface="Lexend Deca"/>
              </a:rPr>
              <a:t>w</a:t>
            </a:r>
            <a:endParaRPr lang="en-US" sz="2700" dirty="0">
              <a:solidFill>
                <a:srgbClr val="EA4335"/>
              </a:solidFill>
              <a:latin typeface="Lexend Deca"/>
              <a:ea typeface="Lexend Deca"/>
              <a:cs typeface="Lexend Deca"/>
              <a:sym typeface="Lexend Deca"/>
            </a:endParaRPr>
          </a:p>
        </p:txBody>
      </p:sp>
      <p:sp>
        <p:nvSpPr>
          <p:cNvPr id="6" name="ZoneTexte 5">
            <a:extLst>
              <a:ext uri="{FF2B5EF4-FFF2-40B4-BE49-F238E27FC236}">
                <a16:creationId xmlns:a16="http://schemas.microsoft.com/office/drawing/2014/main" id="{D6FA6C3C-B99A-4629-8857-C261EC9EE2E7}"/>
              </a:ext>
            </a:extLst>
          </p:cNvPr>
          <p:cNvSpPr txBox="1"/>
          <p:nvPr/>
        </p:nvSpPr>
        <p:spPr>
          <a:xfrm>
            <a:off x="1446518" y="2350434"/>
            <a:ext cx="6250963" cy="1015663"/>
          </a:xfrm>
          <a:prstGeom prst="rect">
            <a:avLst/>
          </a:prstGeom>
          <a:noFill/>
        </p:spPr>
        <p:txBody>
          <a:bodyPr wrap="square" rtlCol="0">
            <a:spAutoFit/>
          </a:bodyPr>
          <a:lstStyle/>
          <a:p>
            <a:r>
              <a:rPr lang="en-US" sz="2000" dirty="0">
                <a:latin typeface="Roboto Medium" panose="02000000000000000000" pitchFamily="2" charset="0"/>
                <a:ea typeface="Roboto Medium" panose="02000000000000000000" pitchFamily="2" charset="0"/>
              </a:rPr>
              <a:t>“In practice, the </a:t>
            </a:r>
            <a:r>
              <a:rPr lang="en-US" sz="2000" dirty="0">
                <a:solidFill>
                  <a:srgbClr val="FF0000"/>
                </a:solidFill>
                <a:latin typeface="Roboto Medium" panose="02000000000000000000" pitchFamily="2" charset="0"/>
                <a:ea typeface="Roboto Medium" panose="02000000000000000000" pitchFamily="2" charset="0"/>
              </a:rPr>
              <a:t>complexity and difficulty of a given change </a:t>
            </a:r>
            <a:r>
              <a:rPr lang="en-US" sz="2000" dirty="0">
                <a:latin typeface="Roboto Medium" panose="02000000000000000000" pitchFamily="2" charset="0"/>
                <a:ea typeface="Roboto Medium" panose="02000000000000000000" pitchFamily="2" charset="0"/>
              </a:rPr>
              <a:t>also </a:t>
            </a:r>
            <a:r>
              <a:rPr lang="en-US" sz="2000" u="sng" dirty="0">
                <a:solidFill>
                  <a:srgbClr val="0070C0"/>
                </a:solidFill>
                <a:latin typeface="Roboto Medium" panose="02000000000000000000" pitchFamily="2" charset="0"/>
                <a:ea typeface="Roboto Medium" panose="02000000000000000000" pitchFamily="2" charset="0"/>
              </a:rPr>
              <a:t>depends</a:t>
            </a:r>
            <a:r>
              <a:rPr lang="en-US" sz="2000" dirty="0">
                <a:latin typeface="Roboto Medium" panose="02000000000000000000" pitchFamily="2" charset="0"/>
                <a:ea typeface="Roboto Medium" panose="02000000000000000000" pitchFamily="2" charset="0"/>
              </a:rPr>
              <a:t> on how useful a </a:t>
            </a:r>
            <a:r>
              <a:rPr lang="en-US" sz="2000" dirty="0">
                <a:solidFill>
                  <a:srgbClr val="0070C0"/>
                </a:solidFill>
                <a:latin typeface="Roboto Medium" panose="02000000000000000000" pitchFamily="2" charset="0"/>
                <a:ea typeface="Roboto Medium" panose="02000000000000000000" pitchFamily="2" charset="0"/>
              </a:rPr>
              <a:t>user finds some </a:t>
            </a:r>
            <a:r>
              <a:rPr lang="en-US" sz="2000" u="sng" dirty="0">
                <a:solidFill>
                  <a:srgbClr val="0070C0"/>
                </a:solidFill>
                <a:latin typeface="Roboto Medium" panose="02000000000000000000" pitchFamily="2" charset="0"/>
                <a:ea typeface="Roboto Medium" panose="02000000000000000000" pitchFamily="2" charset="0"/>
              </a:rPr>
              <a:t>observable</a:t>
            </a:r>
            <a:r>
              <a:rPr lang="en-US" sz="2000" dirty="0">
                <a:solidFill>
                  <a:srgbClr val="0070C0"/>
                </a:solidFill>
                <a:latin typeface="Roboto Medium" panose="02000000000000000000" pitchFamily="2" charset="0"/>
                <a:ea typeface="Roboto Medium" panose="02000000000000000000" pitchFamily="2" charset="0"/>
              </a:rPr>
              <a:t> behavior </a:t>
            </a:r>
            <a:r>
              <a:rPr lang="en-US" sz="2000" dirty="0">
                <a:latin typeface="Roboto Medium" panose="02000000000000000000" pitchFamily="2" charset="0"/>
                <a:ea typeface="Roboto Medium" panose="02000000000000000000" pitchFamily="2" charset="0"/>
              </a:rPr>
              <a:t>of your API.”</a:t>
            </a:r>
          </a:p>
        </p:txBody>
      </p:sp>
    </p:spTree>
    <p:extLst>
      <p:ext uri="{BB962C8B-B14F-4D97-AF65-F5344CB8AC3E}">
        <p14:creationId xmlns:p14="http://schemas.microsoft.com/office/powerpoint/2010/main" val="3297708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dirty="0">
                <a:solidFill>
                  <a:srgbClr val="4285F4"/>
                </a:solidFill>
                <a:latin typeface="Lexend Deca"/>
                <a:ea typeface="Lexend Deca"/>
                <a:cs typeface="Lexend Deca"/>
                <a:sym typeface="Lexend Deca"/>
              </a:rPr>
              <a:t>P</a:t>
            </a:r>
            <a:r>
              <a:rPr lang="en-US" sz="2700" dirty="0">
                <a:solidFill>
                  <a:srgbClr val="EA4335"/>
                </a:solidFill>
                <a:latin typeface="Lexend Deca"/>
                <a:ea typeface="Lexend Deca"/>
                <a:cs typeface="Lexend Deca"/>
                <a:sym typeface="Lexend Deca"/>
              </a:rPr>
              <a:t>r</a:t>
            </a:r>
            <a:r>
              <a:rPr lang="en-US" sz="2700" dirty="0">
                <a:solidFill>
                  <a:srgbClr val="FBBC05"/>
                </a:solidFill>
                <a:latin typeface="Lexend Deca"/>
                <a:ea typeface="Lexend Deca"/>
                <a:cs typeface="Lexend Deca"/>
                <a:sym typeface="Lexend Deca"/>
              </a:rPr>
              <a:t>i</a:t>
            </a:r>
            <a:r>
              <a:rPr lang="en-US" sz="2700" dirty="0">
                <a:solidFill>
                  <a:srgbClr val="34A853"/>
                </a:solidFill>
                <a:latin typeface="Lexend Deca"/>
                <a:ea typeface="Lexend Deca"/>
                <a:cs typeface="Lexend Deca"/>
                <a:sym typeface="Lexend Deca"/>
              </a:rPr>
              <a:t>n</a:t>
            </a:r>
            <a:r>
              <a:rPr lang="en-US" sz="2700" dirty="0">
                <a:solidFill>
                  <a:srgbClr val="4285F4"/>
                </a:solidFill>
                <a:latin typeface="Lexend Deca"/>
                <a:ea typeface="Lexend Deca"/>
                <a:cs typeface="Lexend Deca"/>
                <a:sym typeface="Lexend Deca"/>
              </a:rPr>
              <a:t>c</a:t>
            </a:r>
            <a:r>
              <a:rPr lang="en-US" sz="2700" dirty="0">
                <a:solidFill>
                  <a:srgbClr val="EA4335"/>
                </a:solidFill>
                <a:latin typeface="Lexend Deca"/>
                <a:ea typeface="Lexend Deca"/>
                <a:cs typeface="Lexend Deca"/>
                <a:sym typeface="Lexend Deca"/>
              </a:rPr>
              <a:t>i</a:t>
            </a:r>
            <a:r>
              <a:rPr lang="en-US" sz="2700" dirty="0">
                <a:solidFill>
                  <a:srgbClr val="FBBC05"/>
                </a:solidFill>
                <a:latin typeface="Lexend Deca"/>
                <a:ea typeface="Lexend Deca"/>
                <a:cs typeface="Lexend Deca"/>
                <a:sym typeface="Lexend Deca"/>
              </a:rPr>
              <a:t>p</a:t>
            </a:r>
            <a:r>
              <a:rPr lang="en-US" sz="2700" dirty="0">
                <a:solidFill>
                  <a:srgbClr val="4285F4"/>
                </a:solidFill>
                <a:latin typeface="Lexend Deca"/>
                <a:ea typeface="Lexend Deca"/>
                <a:cs typeface="Lexend Deca"/>
                <a:sym typeface="Lexend Deca"/>
              </a:rPr>
              <a:t>l</a:t>
            </a:r>
            <a:r>
              <a:rPr lang="en-US" sz="2700" dirty="0">
                <a:solidFill>
                  <a:srgbClr val="EA4335"/>
                </a:solidFill>
                <a:latin typeface="Lexend Deca"/>
                <a:ea typeface="Lexend Deca"/>
                <a:cs typeface="Lexend Deca"/>
                <a:sym typeface="Lexend Deca"/>
              </a:rPr>
              <a:t>e </a:t>
            </a:r>
            <a:r>
              <a:rPr lang="en-US" sz="2700" dirty="0">
                <a:solidFill>
                  <a:srgbClr val="34A853"/>
                </a:solidFill>
                <a:latin typeface="Lexend Deca"/>
                <a:ea typeface="Lexend Deca"/>
                <a:cs typeface="Lexend Deca"/>
                <a:sym typeface="Lexend Deca"/>
              </a:rPr>
              <a:t>#</a:t>
            </a:r>
            <a:r>
              <a:rPr lang="en-US" sz="2700" dirty="0">
                <a:solidFill>
                  <a:srgbClr val="4285F4"/>
                </a:solidFill>
                <a:latin typeface="Lexend Deca"/>
                <a:ea typeface="Lexend Deca"/>
                <a:cs typeface="Lexend Deca"/>
                <a:sym typeface="Lexend Deca"/>
              </a:rPr>
              <a:t>1</a:t>
            </a:r>
            <a:r>
              <a:rPr lang="en-US" sz="2700" dirty="0">
                <a:solidFill>
                  <a:srgbClr val="EA4335"/>
                </a:solidFill>
                <a:latin typeface="Lexend Deca"/>
                <a:ea typeface="Lexend Deca"/>
                <a:cs typeface="Lexend Deca"/>
                <a:sym typeface="Lexend Deca"/>
              </a:rPr>
              <a:t>: </a:t>
            </a:r>
            <a:r>
              <a:rPr lang="en-US" sz="2700" dirty="0">
                <a:solidFill>
                  <a:srgbClr val="FBBC05"/>
                </a:solidFill>
                <a:latin typeface="Lexend Deca"/>
                <a:ea typeface="Lexend Deca"/>
                <a:cs typeface="Lexend Deca"/>
                <a:sym typeface="Lexend Deca"/>
              </a:rPr>
              <a:t>T</a:t>
            </a:r>
            <a:r>
              <a:rPr lang="en-US" sz="2700" dirty="0">
                <a:solidFill>
                  <a:srgbClr val="34A853"/>
                </a:solidFill>
                <a:latin typeface="Lexend Deca"/>
                <a:ea typeface="Lexend Deca"/>
                <a:cs typeface="Lexend Deca"/>
                <a:sym typeface="Lexend Deca"/>
              </a:rPr>
              <a:t>i</a:t>
            </a:r>
            <a:r>
              <a:rPr lang="en-US" sz="2700" dirty="0">
                <a:solidFill>
                  <a:srgbClr val="EA4335"/>
                </a:solidFill>
                <a:latin typeface="Lexend Deca"/>
                <a:ea typeface="Lexend Deca"/>
                <a:cs typeface="Lexend Deca"/>
                <a:sym typeface="Lexend Deca"/>
              </a:rPr>
              <a:t>m</a:t>
            </a:r>
            <a:r>
              <a:rPr lang="en-US" sz="2700" dirty="0">
                <a:solidFill>
                  <a:srgbClr val="4285F4"/>
                </a:solidFill>
                <a:latin typeface="Lexend Deca"/>
                <a:ea typeface="Lexend Deca"/>
                <a:cs typeface="Lexend Deca"/>
                <a:sym typeface="Lexend Deca"/>
              </a:rPr>
              <a:t>e </a:t>
            </a:r>
            <a:r>
              <a:rPr lang="en-US" sz="2700" dirty="0">
                <a:solidFill>
                  <a:srgbClr val="EA4335"/>
                </a:solidFill>
                <a:latin typeface="Lexend Deca"/>
                <a:ea typeface="Lexend Deca"/>
                <a:cs typeface="Lexend Deca"/>
                <a:sym typeface="Lexend Deca"/>
              </a:rPr>
              <a:t>– </a:t>
            </a:r>
            <a:r>
              <a:rPr lang="en-US" sz="2700" dirty="0">
                <a:solidFill>
                  <a:srgbClr val="FBBC05"/>
                </a:solidFill>
                <a:latin typeface="Lexend Deca"/>
                <a:ea typeface="Lexend Deca"/>
                <a:cs typeface="Lexend Deca"/>
                <a:sym typeface="Lexend Deca"/>
              </a:rPr>
              <a:t>H</a:t>
            </a:r>
            <a:r>
              <a:rPr lang="en-US" sz="2700" dirty="0">
                <a:solidFill>
                  <a:srgbClr val="34A853"/>
                </a:solidFill>
                <a:latin typeface="Lexend Deca"/>
                <a:ea typeface="Lexend Deca"/>
                <a:cs typeface="Lexend Deca"/>
                <a:sym typeface="Lexend Deca"/>
              </a:rPr>
              <a:t>y</a:t>
            </a:r>
            <a:r>
              <a:rPr lang="en-US" sz="2700" dirty="0">
                <a:solidFill>
                  <a:srgbClr val="4285F4"/>
                </a:solidFill>
                <a:latin typeface="Lexend Deca"/>
                <a:ea typeface="Lexend Deca"/>
                <a:cs typeface="Lexend Deca"/>
                <a:sym typeface="Lexend Deca"/>
              </a:rPr>
              <a:t>r</a:t>
            </a:r>
            <a:r>
              <a:rPr lang="en-US" sz="2700" dirty="0">
                <a:solidFill>
                  <a:srgbClr val="EA4335"/>
                </a:solidFill>
                <a:latin typeface="Lexend Deca"/>
                <a:ea typeface="Lexend Deca"/>
                <a:cs typeface="Lexend Deca"/>
                <a:sym typeface="Lexend Deca"/>
              </a:rPr>
              <a:t>u</a:t>
            </a:r>
            <a:r>
              <a:rPr lang="en-US" sz="2700" dirty="0">
                <a:solidFill>
                  <a:srgbClr val="FBBC05"/>
                </a:solidFill>
                <a:latin typeface="Lexend Deca"/>
                <a:ea typeface="Lexend Deca"/>
                <a:cs typeface="Lexend Deca"/>
                <a:sym typeface="Lexend Deca"/>
              </a:rPr>
              <a:t>m</a:t>
            </a:r>
            <a:r>
              <a:rPr lang="en-US" sz="2700" dirty="0">
                <a:solidFill>
                  <a:srgbClr val="4285F4"/>
                </a:solidFill>
                <a:latin typeface="Lexend Deca"/>
                <a:ea typeface="Lexend Deca"/>
                <a:cs typeface="Lexend Deca"/>
                <a:sym typeface="Lexend Deca"/>
              </a:rPr>
              <a:t>’</a:t>
            </a:r>
            <a:r>
              <a:rPr lang="en-US" sz="2700" dirty="0">
                <a:solidFill>
                  <a:srgbClr val="EA4335"/>
                </a:solidFill>
                <a:latin typeface="Lexend Deca"/>
                <a:ea typeface="Lexend Deca"/>
                <a:cs typeface="Lexend Deca"/>
                <a:sym typeface="Lexend Deca"/>
              </a:rPr>
              <a:t>s </a:t>
            </a:r>
            <a:r>
              <a:rPr lang="en-US" sz="2700" dirty="0">
                <a:solidFill>
                  <a:srgbClr val="34A853"/>
                </a:solidFill>
                <a:latin typeface="Lexend Deca"/>
                <a:ea typeface="Lexend Deca"/>
                <a:cs typeface="Lexend Deca"/>
                <a:sym typeface="Lexend Deca"/>
              </a:rPr>
              <a:t>l</a:t>
            </a:r>
            <a:r>
              <a:rPr lang="en-US" sz="2700" dirty="0">
                <a:solidFill>
                  <a:srgbClr val="4285F4"/>
                </a:solidFill>
                <a:latin typeface="Lexend Deca"/>
                <a:ea typeface="Lexend Deca"/>
                <a:cs typeface="Lexend Deca"/>
                <a:sym typeface="Lexend Deca"/>
              </a:rPr>
              <a:t>a</a:t>
            </a:r>
            <a:r>
              <a:rPr lang="en-US" sz="2700" dirty="0">
                <a:solidFill>
                  <a:srgbClr val="FBBC05"/>
                </a:solidFill>
                <a:latin typeface="Lexend Deca"/>
                <a:ea typeface="Lexend Deca"/>
                <a:cs typeface="Lexend Deca"/>
                <a:sym typeface="Lexend Deca"/>
              </a:rPr>
              <a:t>w</a:t>
            </a:r>
            <a:endParaRPr lang="en-US" sz="2700" dirty="0">
              <a:solidFill>
                <a:srgbClr val="EA4335"/>
              </a:solidFill>
              <a:latin typeface="Lexend Deca"/>
              <a:ea typeface="Lexend Deca"/>
              <a:cs typeface="Lexend Deca"/>
              <a:sym typeface="Lexend Deca"/>
            </a:endParaRPr>
          </a:p>
        </p:txBody>
      </p:sp>
      <p:sp>
        <p:nvSpPr>
          <p:cNvPr id="6" name="ZoneTexte 5">
            <a:extLst>
              <a:ext uri="{FF2B5EF4-FFF2-40B4-BE49-F238E27FC236}">
                <a16:creationId xmlns:a16="http://schemas.microsoft.com/office/drawing/2014/main" id="{D6FA6C3C-B99A-4629-8857-C261EC9EE2E7}"/>
              </a:ext>
            </a:extLst>
          </p:cNvPr>
          <p:cNvSpPr txBox="1"/>
          <p:nvPr/>
        </p:nvSpPr>
        <p:spPr>
          <a:xfrm>
            <a:off x="1446518" y="2106128"/>
            <a:ext cx="6250963" cy="1938992"/>
          </a:xfrm>
          <a:prstGeom prst="rect">
            <a:avLst/>
          </a:prstGeom>
          <a:noFill/>
        </p:spPr>
        <p:txBody>
          <a:bodyPr wrap="square" rtlCol="0">
            <a:spAutoFit/>
          </a:bodyPr>
          <a:lstStyle/>
          <a:p>
            <a:r>
              <a:rPr lang="en-US" sz="2000" dirty="0">
                <a:latin typeface="Roboto Medium" panose="02000000000000000000" pitchFamily="2" charset="0"/>
                <a:ea typeface="Roboto Medium" panose="02000000000000000000" pitchFamily="2" charset="0"/>
              </a:rPr>
              <a:t>“If users cannot depend on such things, your API will be easy to change. </a:t>
            </a:r>
            <a:r>
              <a:rPr lang="en-US" sz="2000" dirty="0">
                <a:solidFill>
                  <a:srgbClr val="FF0000"/>
                </a:solidFill>
                <a:latin typeface="Roboto Medium" panose="02000000000000000000" pitchFamily="2" charset="0"/>
                <a:ea typeface="Roboto Medium" panose="02000000000000000000" pitchFamily="2" charset="0"/>
              </a:rPr>
              <a:t>Given enough time and enough users, even the most innocuous change will break something</a:t>
            </a:r>
            <a:r>
              <a:rPr lang="en-US" sz="2000" dirty="0">
                <a:latin typeface="Roboto Medium" panose="02000000000000000000" pitchFamily="2" charset="0"/>
                <a:ea typeface="Roboto Medium" panose="02000000000000000000" pitchFamily="2" charset="0"/>
              </a:rPr>
              <a:t>; </a:t>
            </a:r>
            <a:r>
              <a:rPr lang="en-US" sz="2000" u="sng" dirty="0">
                <a:latin typeface="Roboto Medium" panose="02000000000000000000" pitchFamily="2" charset="0"/>
                <a:ea typeface="Roboto Medium" panose="02000000000000000000" pitchFamily="2" charset="0"/>
              </a:rPr>
              <a:t>your analysis of the value of that change must incorporate the difficulty in investigating, identifying, and resolving those breakages</a:t>
            </a:r>
            <a:r>
              <a:rPr lang="en-US" sz="2000" dirty="0">
                <a:latin typeface="Roboto Medium" panose="02000000000000000000" pitchFamily="2" charset="0"/>
                <a:ea typeface="Roboto Medium" panose="02000000000000000000" pitchFamily="2" charset="0"/>
              </a:rPr>
              <a:t>.”</a:t>
            </a:r>
          </a:p>
        </p:txBody>
      </p:sp>
    </p:spTree>
    <p:extLst>
      <p:ext uri="{BB962C8B-B14F-4D97-AF65-F5344CB8AC3E}">
        <p14:creationId xmlns:p14="http://schemas.microsoft.com/office/powerpoint/2010/main" val="406659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p:nvPr/>
        </p:nvSpPr>
        <p:spPr>
          <a:xfrm>
            <a:off x="0" y="784369"/>
            <a:ext cx="8979000" cy="4359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0" name="Google Shape;310;p21"/>
          <p:cNvSpPr txBox="1">
            <a:spLocks noGrp="1"/>
          </p:cNvSpPr>
          <p:nvPr>
            <p:ph type="title"/>
          </p:nvPr>
        </p:nvSpPr>
        <p:spPr>
          <a:xfrm>
            <a:off x="147300" y="1037944"/>
            <a:ext cx="5663400" cy="325231"/>
          </a:xfrm>
          <a:prstGeom prst="rect">
            <a:avLst/>
          </a:prstGeom>
        </p:spPr>
        <p:txBody>
          <a:bodyPr spcFirstLastPara="1" wrap="square" lIns="68575" tIns="68575" rIns="68575" bIns="68575" anchor="t" anchorCtr="0">
            <a:normAutofit/>
          </a:bodyPr>
          <a:lstStyle/>
          <a:p>
            <a:pPr marL="0" lvl="0" indent="0" algn="l" rtl="0">
              <a:spcBef>
                <a:spcPts val="0"/>
              </a:spcBef>
              <a:spcAft>
                <a:spcPts val="0"/>
              </a:spcAft>
              <a:buNone/>
            </a:pPr>
            <a:r>
              <a:rPr lang="en" sz="1100" dirty="0"/>
              <a:t>Software Engineering at Google</a:t>
            </a:r>
            <a:endParaRPr sz="1100" dirty="0"/>
          </a:p>
        </p:txBody>
      </p:sp>
      <p:sp>
        <p:nvSpPr>
          <p:cNvPr id="311" name="Google Shape;311;p21"/>
          <p:cNvSpPr txBox="1">
            <a:spLocks noGrp="1"/>
          </p:cNvSpPr>
          <p:nvPr>
            <p:ph type="body" idx="1"/>
          </p:nvPr>
        </p:nvSpPr>
        <p:spPr>
          <a:xfrm>
            <a:off x="5711450" y="1535634"/>
            <a:ext cx="3123000" cy="3369041"/>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1050" dirty="0"/>
              <a:t>Today, software engineers need to know not only how to program effectively but also how to develop proper engineering practices to make their codebase sustainable and healthy. </a:t>
            </a:r>
            <a:endParaRPr sz="1050" dirty="0"/>
          </a:p>
          <a:p>
            <a:pPr marL="0" lvl="0" indent="0" algn="l" rtl="0">
              <a:spcBef>
                <a:spcPts val="1600"/>
              </a:spcBef>
              <a:spcAft>
                <a:spcPts val="0"/>
              </a:spcAft>
              <a:buNone/>
            </a:pPr>
            <a:r>
              <a:rPr lang="en" sz="1050" dirty="0"/>
              <a:t>How can software engineers manage a living codebase that evolves and responds to changing requirements and demands over the length of its life? Based on their experience at Google, software engineers, present a candid and insightful look at how some of the world's leading practitioners construct and maintain software. </a:t>
            </a:r>
            <a:endParaRPr sz="1050" dirty="0"/>
          </a:p>
          <a:p>
            <a:pPr marL="0" lvl="0" indent="0" algn="l" rtl="0">
              <a:spcBef>
                <a:spcPts val="1600"/>
              </a:spcBef>
              <a:spcAft>
                <a:spcPts val="1600"/>
              </a:spcAft>
              <a:buNone/>
            </a:pPr>
            <a:r>
              <a:rPr lang="en" sz="1050" dirty="0">
                <a:solidFill>
                  <a:srgbClr val="0070C0"/>
                </a:solidFill>
              </a:rPr>
              <a:t>This book covers Google's unique engineering culture, processes, and tools and how these aspects contribute to the effectiveness of an engineering organization.</a:t>
            </a:r>
            <a:endParaRPr sz="1050" dirty="0">
              <a:solidFill>
                <a:srgbClr val="0070C0"/>
              </a:solidFill>
            </a:endParaRPr>
          </a:p>
        </p:txBody>
      </p:sp>
      <p:sp>
        <p:nvSpPr>
          <p:cNvPr id="312" name="Google Shape;312;p21"/>
          <p:cNvSpPr txBox="1"/>
          <p:nvPr/>
        </p:nvSpPr>
        <p:spPr>
          <a:xfrm>
            <a:off x="693020" y="90237"/>
            <a:ext cx="13644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FFFF"/>
                </a:solidFill>
                <a:latin typeface="Roboto"/>
                <a:ea typeface="Roboto"/>
                <a:cs typeface="Roboto"/>
                <a:sym typeface="Roboto"/>
              </a:rPr>
              <a:t>Home</a:t>
            </a:r>
            <a:endParaRPr sz="1100"/>
          </a:p>
        </p:txBody>
      </p:sp>
      <p:sp>
        <p:nvSpPr>
          <p:cNvPr id="313" name="Google Shape;313;p21"/>
          <p:cNvSpPr txBox="1"/>
          <p:nvPr/>
        </p:nvSpPr>
        <p:spPr>
          <a:xfrm>
            <a:off x="2711641" y="88195"/>
            <a:ext cx="13644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FFFF"/>
                </a:solidFill>
                <a:latin typeface="Roboto"/>
                <a:ea typeface="Roboto"/>
                <a:cs typeface="Roboto"/>
                <a:sym typeface="Roboto"/>
              </a:rPr>
              <a:t>Books</a:t>
            </a:r>
            <a:endParaRPr sz="1100"/>
          </a:p>
        </p:txBody>
      </p:sp>
      <p:sp>
        <p:nvSpPr>
          <p:cNvPr id="314" name="Google Shape;314;p21"/>
          <p:cNvSpPr txBox="1"/>
          <p:nvPr/>
        </p:nvSpPr>
        <p:spPr>
          <a:xfrm>
            <a:off x="4741070" y="89325"/>
            <a:ext cx="13644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latin typeface="Roboto"/>
                <a:ea typeface="Roboto"/>
                <a:cs typeface="Roboto"/>
                <a:sym typeface="Roboto"/>
              </a:rPr>
              <a:t>Software engineer…</a:t>
            </a:r>
            <a:endParaRPr sz="1100"/>
          </a:p>
        </p:txBody>
      </p:sp>
      <p:sp>
        <p:nvSpPr>
          <p:cNvPr id="315" name="Google Shape;315;p21"/>
          <p:cNvSpPr txBox="1"/>
          <p:nvPr/>
        </p:nvSpPr>
        <p:spPr>
          <a:xfrm>
            <a:off x="1049446" y="466346"/>
            <a:ext cx="48048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dirty="0">
                <a:solidFill>
                  <a:srgbClr val="595959"/>
                </a:solidFill>
                <a:latin typeface="Roboto"/>
                <a:ea typeface="Roboto"/>
                <a:cs typeface="Roboto"/>
                <a:sym typeface="Roboto"/>
              </a:rPr>
              <a:t>https://www.google.com/search?q=software+engineering+at+google</a:t>
            </a:r>
            <a:endParaRPr sz="1100" dirty="0"/>
          </a:p>
        </p:txBody>
      </p:sp>
      <p:pic>
        <p:nvPicPr>
          <p:cNvPr id="316" name="Google Shape;316;p21"/>
          <p:cNvPicPr preferRelativeResize="0"/>
          <p:nvPr/>
        </p:nvPicPr>
        <p:blipFill rotWithShape="1">
          <a:blip r:embed="rId3">
            <a:alphaModFix/>
          </a:blip>
          <a:srcRect l="1765" t="2890" r="1774" b="47181"/>
          <a:stretch/>
        </p:blipFill>
        <p:spPr>
          <a:xfrm>
            <a:off x="238900" y="1363175"/>
            <a:ext cx="5213775" cy="3541425"/>
          </a:xfrm>
          <a:prstGeom prst="rect">
            <a:avLst/>
          </a:prstGeom>
          <a:noFill/>
          <a:ln>
            <a:noFill/>
          </a:ln>
        </p:spPr>
      </p:pic>
      <p:sp>
        <p:nvSpPr>
          <p:cNvPr id="317" name="Google Shape;317;p21">
            <a:hlinkClick r:id="" action="ppaction://noaction"/>
          </p:cNvPr>
          <p:cNvSpPr/>
          <p:nvPr/>
        </p:nvSpPr>
        <p:spPr>
          <a:xfrm>
            <a:off x="4396556" y="61931"/>
            <a:ext cx="330300" cy="299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8" name="Google Shape;318;p21">
            <a:hlinkClick r:id="" action="ppaction://noaction"/>
          </p:cNvPr>
          <p:cNvSpPr/>
          <p:nvPr/>
        </p:nvSpPr>
        <p:spPr>
          <a:xfrm>
            <a:off x="6378863" y="61931"/>
            <a:ext cx="330300" cy="299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9" name="Google Shape;319;p21"/>
          <p:cNvSpPr/>
          <p:nvPr/>
        </p:nvSpPr>
        <p:spPr>
          <a:xfrm>
            <a:off x="0" y="4255850"/>
            <a:ext cx="147300" cy="88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dirty="0">
                <a:solidFill>
                  <a:srgbClr val="4285F4"/>
                </a:solidFill>
                <a:latin typeface="Lexend Deca"/>
                <a:ea typeface="Lexend Deca"/>
                <a:cs typeface="Lexend Deca"/>
                <a:sym typeface="Lexend Deca"/>
              </a:rPr>
              <a:t>P</a:t>
            </a:r>
            <a:r>
              <a:rPr lang="en-US" sz="2700" dirty="0">
                <a:solidFill>
                  <a:srgbClr val="EA4335"/>
                </a:solidFill>
                <a:latin typeface="Lexend Deca"/>
                <a:ea typeface="Lexend Deca"/>
                <a:cs typeface="Lexend Deca"/>
                <a:sym typeface="Lexend Deca"/>
              </a:rPr>
              <a:t>r</a:t>
            </a:r>
            <a:r>
              <a:rPr lang="en-US" sz="2700" dirty="0">
                <a:solidFill>
                  <a:srgbClr val="FBBC05"/>
                </a:solidFill>
                <a:latin typeface="Lexend Deca"/>
                <a:ea typeface="Lexend Deca"/>
                <a:cs typeface="Lexend Deca"/>
                <a:sym typeface="Lexend Deca"/>
              </a:rPr>
              <a:t>i</a:t>
            </a:r>
            <a:r>
              <a:rPr lang="en-US" sz="2700" dirty="0">
                <a:solidFill>
                  <a:srgbClr val="34A853"/>
                </a:solidFill>
                <a:latin typeface="Lexend Deca"/>
                <a:ea typeface="Lexend Deca"/>
                <a:cs typeface="Lexend Deca"/>
                <a:sym typeface="Lexend Deca"/>
              </a:rPr>
              <a:t>n</a:t>
            </a:r>
            <a:r>
              <a:rPr lang="en-US" sz="2700" dirty="0">
                <a:solidFill>
                  <a:srgbClr val="4285F4"/>
                </a:solidFill>
                <a:latin typeface="Lexend Deca"/>
                <a:ea typeface="Lexend Deca"/>
                <a:cs typeface="Lexend Deca"/>
                <a:sym typeface="Lexend Deca"/>
              </a:rPr>
              <a:t>c</a:t>
            </a:r>
            <a:r>
              <a:rPr lang="en-US" sz="2700" dirty="0">
                <a:solidFill>
                  <a:srgbClr val="EA4335"/>
                </a:solidFill>
                <a:latin typeface="Lexend Deca"/>
                <a:ea typeface="Lexend Deca"/>
                <a:cs typeface="Lexend Deca"/>
                <a:sym typeface="Lexend Deca"/>
              </a:rPr>
              <a:t>i</a:t>
            </a:r>
            <a:r>
              <a:rPr lang="en-US" sz="2700" dirty="0">
                <a:solidFill>
                  <a:srgbClr val="FBBC05"/>
                </a:solidFill>
                <a:latin typeface="Lexend Deca"/>
                <a:ea typeface="Lexend Deca"/>
                <a:cs typeface="Lexend Deca"/>
                <a:sym typeface="Lexend Deca"/>
              </a:rPr>
              <a:t>p</a:t>
            </a:r>
            <a:r>
              <a:rPr lang="en-US" sz="2700" dirty="0">
                <a:solidFill>
                  <a:srgbClr val="4285F4"/>
                </a:solidFill>
                <a:latin typeface="Lexend Deca"/>
                <a:ea typeface="Lexend Deca"/>
                <a:cs typeface="Lexend Deca"/>
                <a:sym typeface="Lexend Deca"/>
              </a:rPr>
              <a:t>l</a:t>
            </a:r>
            <a:r>
              <a:rPr lang="en-US" sz="2700" dirty="0">
                <a:solidFill>
                  <a:srgbClr val="EA4335"/>
                </a:solidFill>
                <a:latin typeface="Lexend Deca"/>
                <a:ea typeface="Lexend Deca"/>
                <a:cs typeface="Lexend Deca"/>
                <a:sym typeface="Lexend Deca"/>
              </a:rPr>
              <a:t>e </a:t>
            </a:r>
            <a:r>
              <a:rPr lang="en-US" sz="2700" dirty="0">
                <a:solidFill>
                  <a:srgbClr val="34A853"/>
                </a:solidFill>
                <a:latin typeface="Lexend Deca"/>
                <a:ea typeface="Lexend Deca"/>
                <a:cs typeface="Lexend Deca"/>
                <a:sym typeface="Lexend Deca"/>
              </a:rPr>
              <a:t>#</a:t>
            </a:r>
            <a:r>
              <a:rPr lang="en-US" sz="2700" dirty="0">
                <a:solidFill>
                  <a:srgbClr val="4285F4"/>
                </a:solidFill>
                <a:latin typeface="Lexend Deca"/>
                <a:ea typeface="Lexend Deca"/>
                <a:cs typeface="Lexend Deca"/>
                <a:sym typeface="Lexend Deca"/>
              </a:rPr>
              <a:t>1</a:t>
            </a:r>
            <a:r>
              <a:rPr lang="en-US" sz="2700" dirty="0">
                <a:solidFill>
                  <a:srgbClr val="EA4335"/>
                </a:solidFill>
                <a:latin typeface="Lexend Deca"/>
                <a:ea typeface="Lexend Deca"/>
                <a:cs typeface="Lexend Deca"/>
                <a:sym typeface="Lexend Deca"/>
              </a:rPr>
              <a:t>: </a:t>
            </a:r>
            <a:r>
              <a:rPr lang="en-US" sz="2700" dirty="0">
                <a:solidFill>
                  <a:srgbClr val="FBBC05"/>
                </a:solidFill>
                <a:latin typeface="Lexend Deca"/>
                <a:ea typeface="Lexend Deca"/>
                <a:cs typeface="Lexend Deca"/>
                <a:sym typeface="Lexend Deca"/>
              </a:rPr>
              <a:t>T</a:t>
            </a:r>
            <a:r>
              <a:rPr lang="en-US" sz="2700" dirty="0">
                <a:solidFill>
                  <a:srgbClr val="34A853"/>
                </a:solidFill>
                <a:latin typeface="Lexend Deca"/>
                <a:ea typeface="Lexend Deca"/>
                <a:cs typeface="Lexend Deca"/>
                <a:sym typeface="Lexend Deca"/>
              </a:rPr>
              <a:t>i</a:t>
            </a:r>
            <a:r>
              <a:rPr lang="en-US" sz="2700" dirty="0">
                <a:solidFill>
                  <a:srgbClr val="EA4335"/>
                </a:solidFill>
                <a:latin typeface="Lexend Deca"/>
                <a:ea typeface="Lexend Deca"/>
                <a:cs typeface="Lexend Deca"/>
                <a:sym typeface="Lexend Deca"/>
              </a:rPr>
              <a:t>m</a:t>
            </a:r>
            <a:r>
              <a:rPr lang="en-US" sz="2700" dirty="0">
                <a:solidFill>
                  <a:srgbClr val="4285F4"/>
                </a:solidFill>
                <a:latin typeface="Lexend Deca"/>
                <a:ea typeface="Lexend Deca"/>
                <a:cs typeface="Lexend Deca"/>
                <a:sym typeface="Lexend Deca"/>
              </a:rPr>
              <a:t>e </a:t>
            </a:r>
            <a:r>
              <a:rPr lang="en-US" sz="2700" dirty="0">
                <a:solidFill>
                  <a:srgbClr val="EA4335"/>
                </a:solidFill>
                <a:latin typeface="Lexend Deca"/>
                <a:ea typeface="Lexend Deca"/>
                <a:cs typeface="Lexend Deca"/>
                <a:sym typeface="Lexend Deca"/>
              </a:rPr>
              <a:t>– </a:t>
            </a:r>
            <a:r>
              <a:rPr lang="en-US" sz="2700" dirty="0">
                <a:solidFill>
                  <a:srgbClr val="FBBC05"/>
                </a:solidFill>
                <a:latin typeface="Lexend Deca"/>
                <a:ea typeface="Lexend Deca"/>
                <a:cs typeface="Lexend Deca"/>
                <a:sym typeface="Lexend Deca"/>
              </a:rPr>
              <a:t>H</a:t>
            </a:r>
            <a:r>
              <a:rPr lang="en-US" sz="2700" dirty="0">
                <a:solidFill>
                  <a:srgbClr val="34A853"/>
                </a:solidFill>
                <a:latin typeface="Lexend Deca"/>
                <a:ea typeface="Lexend Deca"/>
                <a:cs typeface="Lexend Deca"/>
                <a:sym typeface="Lexend Deca"/>
              </a:rPr>
              <a:t>y</a:t>
            </a:r>
            <a:r>
              <a:rPr lang="en-US" sz="2700" dirty="0">
                <a:solidFill>
                  <a:srgbClr val="4285F4"/>
                </a:solidFill>
                <a:latin typeface="Lexend Deca"/>
                <a:ea typeface="Lexend Deca"/>
                <a:cs typeface="Lexend Deca"/>
                <a:sym typeface="Lexend Deca"/>
              </a:rPr>
              <a:t>r</a:t>
            </a:r>
            <a:r>
              <a:rPr lang="en-US" sz="2700" dirty="0">
                <a:solidFill>
                  <a:srgbClr val="EA4335"/>
                </a:solidFill>
                <a:latin typeface="Lexend Deca"/>
                <a:ea typeface="Lexend Deca"/>
                <a:cs typeface="Lexend Deca"/>
                <a:sym typeface="Lexend Deca"/>
              </a:rPr>
              <a:t>u</a:t>
            </a:r>
            <a:r>
              <a:rPr lang="en-US" sz="2700" dirty="0">
                <a:solidFill>
                  <a:srgbClr val="FBBC05"/>
                </a:solidFill>
                <a:latin typeface="Lexend Deca"/>
                <a:ea typeface="Lexend Deca"/>
                <a:cs typeface="Lexend Deca"/>
                <a:sym typeface="Lexend Deca"/>
              </a:rPr>
              <a:t>m</a:t>
            </a:r>
            <a:r>
              <a:rPr lang="en-US" sz="2700" dirty="0">
                <a:solidFill>
                  <a:srgbClr val="4285F4"/>
                </a:solidFill>
                <a:latin typeface="Lexend Deca"/>
                <a:ea typeface="Lexend Deca"/>
                <a:cs typeface="Lexend Deca"/>
                <a:sym typeface="Lexend Deca"/>
              </a:rPr>
              <a:t>’</a:t>
            </a:r>
            <a:r>
              <a:rPr lang="en-US" sz="2700" dirty="0">
                <a:solidFill>
                  <a:srgbClr val="EA4335"/>
                </a:solidFill>
                <a:latin typeface="Lexend Deca"/>
                <a:ea typeface="Lexend Deca"/>
                <a:cs typeface="Lexend Deca"/>
                <a:sym typeface="Lexend Deca"/>
              </a:rPr>
              <a:t>s </a:t>
            </a:r>
            <a:r>
              <a:rPr lang="en-US" sz="2700" dirty="0">
                <a:solidFill>
                  <a:srgbClr val="34A853"/>
                </a:solidFill>
                <a:latin typeface="Lexend Deca"/>
                <a:ea typeface="Lexend Deca"/>
                <a:cs typeface="Lexend Deca"/>
                <a:sym typeface="Lexend Deca"/>
              </a:rPr>
              <a:t>l</a:t>
            </a:r>
            <a:r>
              <a:rPr lang="en-US" sz="2700" dirty="0">
                <a:solidFill>
                  <a:srgbClr val="4285F4"/>
                </a:solidFill>
                <a:latin typeface="Lexend Deca"/>
                <a:ea typeface="Lexend Deca"/>
                <a:cs typeface="Lexend Deca"/>
                <a:sym typeface="Lexend Deca"/>
              </a:rPr>
              <a:t>a</a:t>
            </a:r>
            <a:r>
              <a:rPr lang="en-US" sz="2700" dirty="0">
                <a:solidFill>
                  <a:srgbClr val="FBBC05"/>
                </a:solidFill>
                <a:latin typeface="Lexend Deca"/>
                <a:ea typeface="Lexend Deca"/>
                <a:cs typeface="Lexend Deca"/>
                <a:sym typeface="Lexend Deca"/>
              </a:rPr>
              <a:t>w</a:t>
            </a:r>
            <a:endParaRPr lang="en-US" sz="2700" dirty="0">
              <a:solidFill>
                <a:srgbClr val="EA4335"/>
              </a:solidFill>
              <a:latin typeface="Lexend Deca"/>
              <a:ea typeface="Lexend Deca"/>
              <a:cs typeface="Lexend Deca"/>
              <a:sym typeface="Lexend Deca"/>
            </a:endParaRPr>
          </a:p>
        </p:txBody>
      </p:sp>
      <p:sp>
        <p:nvSpPr>
          <p:cNvPr id="6" name="ZoneTexte 5">
            <a:extLst>
              <a:ext uri="{FF2B5EF4-FFF2-40B4-BE49-F238E27FC236}">
                <a16:creationId xmlns:a16="http://schemas.microsoft.com/office/drawing/2014/main" id="{D6FA6C3C-B99A-4629-8857-C261EC9EE2E7}"/>
              </a:ext>
            </a:extLst>
          </p:cNvPr>
          <p:cNvSpPr txBox="1"/>
          <p:nvPr/>
        </p:nvSpPr>
        <p:spPr>
          <a:xfrm>
            <a:off x="1446518" y="2263886"/>
            <a:ext cx="6250963" cy="1323439"/>
          </a:xfrm>
          <a:prstGeom prst="rect">
            <a:avLst/>
          </a:prstGeom>
          <a:noFill/>
        </p:spPr>
        <p:txBody>
          <a:bodyPr wrap="square" rtlCol="0">
            <a:spAutoFit/>
          </a:bodyPr>
          <a:lstStyle/>
          <a:p>
            <a:r>
              <a:rPr lang="en-US" sz="2000" dirty="0">
                <a:latin typeface="Roboto Medium" panose="02000000000000000000" pitchFamily="2" charset="0"/>
                <a:ea typeface="Roboto Medium" panose="02000000000000000000" pitchFamily="2" charset="0"/>
              </a:rPr>
              <a:t>“It is conceptually akin to </a:t>
            </a:r>
            <a:r>
              <a:rPr lang="en-US" sz="2000" dirty="0">
                <a:solidFill>
                  <a:srgbClr val="FF0000"/>
                </a:solidFill>
                <a:latin typeface="Roboto Medium" panose="02000000000000000000" pitchFamily="2" charset="0"/>
                <a:ea typeface="Roboto Medium" panose="02000000000000000000" pitchFamily="2" charset="0"/>
              </a:rPr>
              <a:t>entropy</a:t>
            </a:r>
            <a:r>
              <a:rPr lang="en-US" sz="2000" dirty="0">
                <a:latin typeface="Roboto Medium" panose="02000000000000000000" pitchFamily="2" charset="0"/>
                <a:ea typeface="Roboto Medium" panose="02000000000000000000" pitchFamily="2" charset="0"/>
              </a:rPr>
              <a:t>: discussions of change and maintenance over time must be aware of Hyrum’s Law just as discussions of efficiency or thermodynamics must be mindful of entropy.”</a:t>
            </a:r>
          </a:p>
        </p:txBody>
      </p:sp>
    </p:spTree>
    <p:extLst>
      <p:ext uri="{BB962C8B-B14F-4D97-AF65-F5344CB8AC3E}">
        <p14:creationId xmlns:p14="http://schemas.microsoft.com/office/powerpoint/2010/main" val="637205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4"/>
            <a:ext cx="7077300" cy="82984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H</a:t>
            </a:r>
            <a:r>
              <a:rPr lang="en" sz="2700" dirty="0">
                <a:solidFill>
                  <a:srgbClr val="34A853"/>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h </a:t>
            </a:r>
            <a:r>
              <a:rPr lang="en" sz="2700" dirty="0">
                <a:solidFill>
                  <a:srgbClr val="FBBC0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n</a:t>
            </a:r>
            <a:r>
              <a:rPr lang="en" sz="2700" dirty="0">
                <a:solidFill>
                  <a:srgbClr val="34A853"/>
                </a:solidFill>
                <a:latin typeface="Lexend Deca"/>
                <a:ea typeface="Lexend Deca"/>
                <a:cs typeface="Lexend Deca"/>
                <a:sym typeface="Lexend Deca"/>
              </a:rPr>
              <a:t>g </a:t>
            </a:r>
            <a:r>
              <a:rPr lang="en" sz="2700" dirty="0">
                <a:solidFill>
                  <a:srgbClr val="EA4335"/>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P</a:t>
            </a:r>
            <a:r>
              <a:rPr lang="en" sz="2700" dirty="0">
                <a:solidFill>
                  <a:srgbClr val="FBBC05"/>
                </a:solidFill>
                <a:latin typeface="Lexend Deca"/>
                <a:ea typeface="Lexend Deca"/>
                <a:cs typeface="Lexend Deca"/>
                <a:sym typeface="Lexend Deca"/>
              </a:rPr>
              <a:t>y</a:t>
            </a:r>
            <a:r>
              <a:rPr lang="en" sz="2700" dirty="0">
                <a:solidFill>
                  <a:srgbClr val="34A853"/>
                </a:solidFill>
                <a:latin typeface="Lexend Deca"/>
                <a:ea typeface="Lexend Deca"/>
                <a:cs typeface="Lexend Deca"/>
                <a:sym typeface="Lexend Deca"/>
              </a:rPr>
              <a:t>t</a:t>
            </a: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o</a:t>
            </a:r>
            <a:r>
              <a:rPr lang="en" sz="2700" dirty="0">
                <a:solidFill>
                  <a:srgbClr val="FBBC05"/>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a:t>
            </a:r>
            <a:r>
              <a:rPr lang="en" sz="2700" dirty="0">
                <a:solidFill>
                  <a:srgbClr val="34A853"/>
                </a:solidFill>
                <a:latin typeface="Lexend Deca"/>
                <a:ea typeface="Lexend Deca"/>
                <a:cs typeface="Lexend Deca"/>
                <a:sym typeface="Lexend Deca"/>
              </a:rPr>
              <a:t> </a:t>
            </a:r>
            <a:endParaRPr sz="2700" dirty="0">
              <a:solidFill>
                <a:srgbClr val="EA4335"/>
              </a:solidFill>
              <a:latin typeface="Lexend Deca"/>
              <a:ea typeface="Lexend Deca"/>
              <a:cs typeface="Lexend Deca"/>
              <a:sym typeface="Lexend Deca"/>
            </a:endParaRPr>
          </a:p>
        </p:txBody>
      </p:sp>
      <p:pic>
        <p:nvPicPr>
          <p:cNvPr id="13" name="Image 12">
            <a:extLst>
              <a:ext uri="{FF2B5EF4-FFF2-40B4-BE49-F238E27FC236}">
                <a16:creationId xmlns:a16="http://schemas.microsoft.com/office/drawing/2014/main" id="{9F7FC319-848C-4321-ACE4-59399D8BD38E}"/>
              </a:ext>
            </a:extLst>
          </p:cNvPr>
          <p:cNvPicPr>
            <a:picLocks noChangeAspect="1"/>
          </p:cNvPicPr>
          <p:nvPr/>
        </p:nvPicPr>
        <p:blipFill>
          <a:blip r:embed="rId2"/>
          <a:stretch>
            <a:fillRect/>
          </a:stretch>
        </p:blipFill>
        <p:spPr>
          <a:xfrm>
            <a:off x="2746773" y="2289490"/>
            <a:ext cx="4864783" cy="2273757"/>
          </a:xfrm>
          <a:prstGeom prst="rect">
            <a:avLst/>
          </a:prstGeom>
        </p:spPr>
      </p:pic>
      <p:sp>
        <p:nvSpPr>
          <p:cNvPr id="15" name="ZoneTexte 14">
            <a:extLst>
              <a:ext uri="{FF2B5EF4-FFF2-40B4-BE49-F238E27FC236}">
                <a16:creationId xmlns:a16="http://schemas.microsoft.com/office/drawing/2014/main" id="{55378740-6D65-4CD3-ACEA-DE0C04A7B812}"/>
              </a:ext>
            </a:extLst>
          </p:cNvPr>
          <p:cNvSpPr txBox="1"/>
          <p:nvPr/>
        </p:nvSpPr>
        <p:spPr>
          <a:xfrm>
            <a:off x="682110" y="2949314"/>
            <a:ext cx="1881152" cy="954107"/>
          </a:xfrm>
          <a:prstGeom prst="rect">
            <a:avLst/>
          </a:prstGeom>
          <a:noFill/>
        </p:spPr>
        <p:txBody>
          <a:bodyPr wrap="square">
            <a:spAutoFit/>
          </a:bodyPr>
          <a:lstStyle/>
          <a:p>
            <a:r>
              <a:rPr lang="en-US" dirty="0">
                <a:latin typeface="Roboto Light" panose="020B0604020202020204" pitchFamily="2" charset="0"/>
                <a:ea typeface="Roboto Light" panose="020B0604020202020204" pitchFamily="2" charset="0"/>
              </a:rPr>
              <a:t>Most programmers know </a:t>
            </a:r>
            <a:r>
              <a:rPr lang="en-US" dirty="0">
                <a:solidFill>
                  <a:srgbClr val="FF0000"/>
                </a:solidFill>
                <a:latin typeface="Roboto Light" panose="020B0604020202020204" pitchFamily="2" charset="0"/>
                <a:ea typeface="Roboto Light" panose="020B0604020202020204" pitchFamily="2" charset="0"/>
              </a:rPr>
              <a:t>that hash tables are non-obviously ordered</a:t>
            </a:r>
            <a:r>
              <a:rPr lang="en-US" dirty="0">
                <a:latin typeface="Roboto Light" panose="020B0604020202020204" pitchFamily="2" charset="0"/>
                <a:ea typeface="Roboto Light" panose="020B0604020202020204" pitchFamily="2" charset="0"/>
              </a:rPr>
              <a:t>. </a:t>
            </a:r>
          </a:p>
        </p:txBody>
      </p:sp>
    </p:spTree>
    <p:extLst>
      <p:ext uri="{BB962C8B-B14F-4D97-AF65-F5344CB8AC3E}">
        <p14:creationId xmlns:p14="http://schemas.microsoft.com/office/powerpoint/2010/main" val="2172044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4"/>
            <a:ext cx="7077300" cy="82984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H</a:t>
            </a:r>
            <a:r>
              <a:rPr lang="en" sz="2700" dirty="0">
                <a:solidFill>
                  <a:srgbClr val="34A853"/>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h </a:t>
            </a:r>
            <a:r>
              <a:rPr lang="en" sz="2700" dirty="0">
                <a:solidFill>
                  <a:srgbClr val="FBBC0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n</a:t>
            </a:r>
            <a:r>
              <a:rPr lang="en" sz="2700" dirty="0">
                <a:solidFill>
                  <a:srgbClr val="34A853"/>
                </a:solidFill>
                <a:latin typeface="Lexend Deca"/>
                <a:ea typeface="Lexend Deca"/>
                <a:cs typeface="Lexend Deca"/>
                <a:sym typeface="Lexend Deca"/>
              </a:rPr>
              <a:t>g </a:t>
            </a:r>
            <a:r>
              <a:rPr lang="en" sz="2700" dirty="0">
                <a:solidFill>
                  <a:srgbClr val="EA4335"/>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P</a:t>
            </a:r>
            <a:r>
              <a:rPr lang="en" sz="2700" dirty="0">
                <a:solidFill>
                  <a:srgbClr val="FBBC05"/>
                </a:solidFill>
                <a:latin typeface="Lexend Deca"/>
                <a:ea typeface="Lexend Deca"/>
                <a:cs typeface="Lexend Deca"/>
                <a:sym typeface="Lexend Deca"/>
              </a:rPr>
              <a:t>y</a:t>
            </a:r>
            <a:r>
              <a:rPr lang="en" sz="2700" dirty="0">
                <a:solidFill>
                  <a:srgbClr val="34A853"/>
                </a:solidFill>
                <a:latin typeface="Lexend Deca"/>
                <a:ea typeface="Lexend Deca"/>
                <a:cs typeface="Lexend Deca"/>
                <a:sym typeface="Lexend Deca"/>
              </a:rPr>
              <a:t>t</a:t>
            </a: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o</a:t>
            </a:r>
            <a:r>
              <a:rPr lang="en" sz="2700" dirty="0">
                <a:solidFill>
                  <a:srgbClr val="FBBC05"/>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a:t>
            </a:r>
            <a:r>
              <a:rPr lang="en" sz="2700" dirty="0">
                <a:solidFill>
                  <a:srgbClr val="34A853"/>
                </a:solidFill>
                <a:latin typeface="Lexend Deca"/>
                <a:ea typeface="Lexend Deca"/>
                <a:cs typeface="Lexend Deca"/>
                <a:sym typeface="Lexend Deca"/>
              </a:rPr>
              <a:t> </a:t>
            </a:r>
            <a:endParaRPr sz="2700" dirty="0">
              <a:solidFill>
                <a:srgbClr val="EA4335"/>
              </a:solidFill>
              <a:latin typeface="Lexend Deca"/>
              <a:ea typeface="Lexend Deca"/>
              <a:cs typeface="Lexend Deca"/>
              <a:sym typeface="Lexend Deca"/>
            </a:endParaRPr>
          </a:p>
        </p:txBody>
      </p:sp>
      <p:sp>
        <p:nvSpPr>
          <p:cNvPr id="15" name="ZoneTexte 14">
            <a:extLst>
              <a:ext uri="{FF2B5EF4-FFF2-40B4-BE49-F238E27FC236}">
                <a16:creationId xmlns:a16="http://schemas.microsoft.com/office/drawing/2014/main" id="{55378740-6D65-4CD3-ACEA-DE0C04A7B812}"/>
              </a:ext>
            </a:extLst>
          </p:cNvPr>
          <p:cNvSpPr txBox="1"/>
          <p:nvPr/>
        </p:nvSpPr>
        <p:spPr>
          <a:xfrm>
            <a:off x="682110" y="2626149"/>
            <a:ext cx="1881152" cy="1600438"/>
          </a:xfrm>
          <a:prstGeom prst="rect">
            <a:avLst/>
          </a:prstGeom>
          <a:noFill/>
        </p:spPr>
        <p:txBody>
          <a:bodyPr wrap="square">
            <a:spAutoFit/>
          </a:bodyPr>
          <a:lstStyle/>
          <a:p>
            <a:r>
              <a:rPr lang="en-US" dirty="0">
                <a:latin typeface="Roboto Light" panose="020B0604020202020204" pitchFamily="2" charset="0"/>
                <a:ea typeface="Roboto Light" panose="020B0604020202020204" pitchFamily="2" charset="0"/>
              </a:rPr>
              <a:t>Few know the specifics of </a:t>
            </a:r>
            <a:r>
              <a:rPr lang="en-US" dirty="0">
                <a:solidFill>
                  <a:srgbClr val="FF0000"/>
                </a:solidFill>
                <a:latin typeface="Roboto Light" panose="020B0604020202020204" pitchFamily="2" charset="0"/>
                <a:ea typeface="Roboto Light" panose="020B0604020202020204" pitchFamily="2" charset="0"/>
              </a:rPr>
              <a:t>whether the particular hash table they are using is intending to provide that particular ordering forever</a:t>
            </a:r>
            <a:r>
              <a:rPr lang="en-US" dirty="0">
                <a:latin typeface="Roboto Light" panose="020B0604020202020204" pitchFamily="2" charset="0"/>
                <a:ea typeface="Roboto Light" panose="020B0604020202020204" pitchFamily="2" charset="0"/>
              </a:rPr>
              <a:t>.</a:t>
            </a:r>
          </a:p>
        </p:txBody>
      </p:sp>
      <p:pic>
        <p:nvPicPr>
          <p:cNvPr id="7" name="Image 6">
            <a:extLst>
              <a:ext uri="{FF2B5EF4-FFF2-40B4-BE49-F238E27FC236}">
                <a16:creationId xmlns:a16="http://schemas.microsoft.com/office/drawing/2014/main" id="{3463E3ED-3A51-4C1A-B912-F5F24908A832}"/>
              </a:ext>
            </a:extLst>
          </p:cNvPr>
          <p:cNvPicPr>
            <a:picLocks noChangeAspect="1"/>
          </p:cNvPicPr>
          <p:nvPr/>
        </p:nvPicPr>
        <p:blipFill>
          <a:blip r:embed="rId2"/>
          <a:stretch>
            <a:fillRect/>
          </a:stretch>
        </p:blipFill>
        <p:spPr>
          <a:xfrm>
            <a:off x="3252300" y="1822982"/>
            <a:ext cx="3972352" cy="2858608"/>
          </a:xfrm>
          <a:prstGeom prst="rect">
            <a:avLst/>
          </a:prstGeom>
        </p:spPr>
      </p:pic>
      <p:sp>
        <p:nvSpPr>
          <p:cNvPr id="8" name="Rectangle 7">
            <a:extLst>
              <a:ext uri="{FF2B5EF4-FFF2-40B4-BE49-F238E27FC236}">
                <a16:creationId xmlns:a16="http://schemas.microsoft.com/office/drawing/2014/main" id="{801CBC9F-1BA1-4A93-96C4-BE95BB4324BB}"/>
              </a:ext>
            </a:extLst>
          </p:cNvPr>
          <p:cNvSpPr/>
          <p:nvPr/>
        </p:nvSpPr>
        <p:spPr>
          <a:xfrm>
            <a:off x="3057307" y="2903744"/>
            <a:ext cx="865539" cy="44672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9BE683-DF8D-48B5-8E22-D911DF1E3C4E}"/>
              </a:ext>
            </a:extLst>
          </p:cNvPr>
          <p:cNvSpPr/>
          <p:nvPr/>
        </p:nvSpPr>
        <p:spPr>
          <a:xfrm>
            <a:off x="3057306" y="3364803"/>
            <a:ext cx="865539" cy="3975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0AC9E11-A8EE-4915-A145-D8F77EC5025A}"/>
              </a:ext>
            </a:extLst>
          </p:cNvPr>
          <p:cNvSpPr/>
          <p:nvPr/>
        </p:nvSpPr>
        <p:spPr>
          <a:xfrm>
            <a:off x="3057306" y="3759375"/>
            <a:ext cx="865539" cy="46398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7A03341-1E93-4112-AED5-C9B5C176A3A6}"/>
              </a:ext>
            </a:extLst>
          </p:cNvPr>
          <p:cNvSpPr/>
          <p:nvPr/>
        </p:nvSpPr>
        <p:spPr>
          <a:xfrm>
            <a:off x="3057306" y="4225322"/>
            <a:ext cx="865539" cy="46398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507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4"/>
            <a:ext cx="7077300" cy="82984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H</a:t>
            </a:r>
            <a:r>
              <a:rPr lang="en" sz="2700" dirty="0">
                <a:solidFill>
                  <a:srgbClr val="34A853"/>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h </a:t>
            </a:r>
            <a:r>
              <a:rPr lang="en" sz="2700" dirty="0">
                <a:solidFill>
                  <a:srgbClr val="FBBC0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n</a:t>
            </a:r>
            <a:r>
              <a:rPr lang="en" sz="2700" dirty="0">
                <a:solidFill>
                  <a:srgbClr val="34A853"/>
                </a:solidFill>
                <a:latin typeface="Lexend Deca"/>
                <a:ea typeface="Lexend Deca"/>
                <a:cs typeface="Lexend Deca"/>
                <a:sym typeface="Lexend Deca"/>
              </a:rPr>
              <a:t>g </a:t>
            </a:r>
            <a:r>
              <a:rPr lang="en" sz="2700" dirty="0">
                <a:solidFill>
                  <a:srgbClr val="EA4335"/>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P</a:t>
            </a:r>
            <a:r>
              <a:rPr lang="en" sz="2700" dirty="0">
                <a:solidFill>
                  <a:srgbClr val="FBBC05"/>
                </a:solidFill>
                <a:latin typeface="Lexend Deca"/>
                <a:ea typeface="Lexend Deca"/>
                <a:cs typeface="Lexend Deca"/>
                <a:sym typeface="Lexend Deca"/>
              </a:rPr>
              <a:t>y</a:t>
            </a:r>
            <a:r>
              <a:rPr lang="en" sz="2700" dirty="0">
                <a:solidFill>
                  <a:srgbClr val="34A853"/>
                </a:solidFill>
                <a:latin typeface="Lexend Deca"/>
                <a:ea typeface="Lexend Deca"/>
                <a:cs typeface="Lexend Deca"/>
                <a:sym typeface="Lexend Deca"/>
              </a:rPr>
              <a:t>t</a:t>
            </a: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o</a:t>
            </a:r>
            <a:r>
              <a:rPr lang="en" sz="2700" dirty="0">
                <a:solidFill>
                  <a:srgbClr val="FBBC05"/>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a:t>
            </a:r>
            <a:r>
              <a:rPr lang="en" sz="2700" dirty="0">
                <a:solidFill>
                  <a:srgbClr val="34A853"/>
                </a:solidFill>
                <a:latin typeface="Lexend Deca"/>
                <a:ea typeface="Lexend Deca"/>
                <a:cs typeface="Lexend Deca"/>
                <a:sym typeface="Lexend Deca"/>
              </a:rPr>
              <a:t> </a:t>
            </a:r>
            <a:endParaRPr sz="2700" dirty="0">
              <a:solidFill>
                <a:srgbClr val="EA4335"/>
              </a:solidFill>
              <a:latin typeface="Lexend Deca"/>
              <a:ea typeface="Lexend Deca"/>
              <a:cs typeface="Lexend Deca"/>
              <a:sym typeface="Lexend Deca"/>
            </a:endParaRPr>
          </a:p>
        </p:txBody>
      </p:sp>
      <p:sp>
        <p:nvSpPr>
          <p:cNvPr id="9" name="ZoneTexte 8">
            <a:extLst>
              <a:ext uri="{FF2B5EF4-FFF2-40B4-BE49-F238E27FC236}">
                <a16:creationId xmlns:a16="http://schemas.microsoft.com/office/drawing/2014/main" id="{0AC48B25-F1CF-46EF-AB4F-D5AA637D0D06}"/>
              </a:ext>
            </a:extLst>
          </p:cNvPr>
          <p:cNvSpPr txBox="1"/>
          <p:nvPr/>
        </p:nvSpPr>
        <p:spPr>
          <a:xfrm>
            <a:off x="2265060" y="2951734"/>
            <a:ext cx="4613880" cy="523220"/>
          </a:xfrm>
          <a:prstGeom prst="rect">
            <a:avLst/>
          </a:prstGeom>
          <a:noFill/>
        </p:spPr>
        <p:txBody>
          <a:bodyPr wrap="square">
            <a:spAutoFit/>
          </a:bodyPr>
          <a:lstStyle/>
          <a:p>
            <a:pPr algn="ctr"/>
            <a:r>
              <a:rPr lang="en-US" dirty="0">
                <a:latin typeface="Roboto Light" panose="02000000000000000000" pitchFamily="2" charset="0"/>
                <a:ea typeface="Roboto Light" panose="02000000000000000000" pitchFamily="2" charset="0"/>
              </a:rPr>
              <a:t>Can I assume a particular output sequence for my hash container ?</a:t>
            </a:r>
          </a:p>
        </p:txBody>
      </p:sp>
    </p:spTree>
    <p:extLst>
      <p:ext uri="{BB962C8B-B14F-4D97-AF65-F5344CB8AC3E}">
        <p14:creationId xmlns:p14="http://schemas.microsoft.com/office/powerpoint/2010/main" val="1675776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4"/>
            <a:ext cx="7077300" cy="82984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H</a:t>
            </a:r>
            <a:r>
              <a:rPr lang="en" sz="2700" dirty="0">
                <a:solidFill>
                  <a:srgbClr val="34A853"/>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h </a:t>
            </a:r>
            <a:r>
              <a:rPr lang="en" sz="2700" dirty="0">
                <a:solidFill>
                  <a:srgbClr val="FBBC0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n</a:t>
            </a:r>
            <a:r>
              <a:rPr lang="en" sz="2700" dirty="0">
                <a:solidFill>
                  <a:srgbClr val="34A853"/>
                </a:solidFill>
                <a:latin typeface="Lexend Deca"/>
                <a:ea typeface="Lexend Deca"/>
                <a:cs typeface="Lexend Deca"/>
                <a:sym typeface="Lexend Deca"/>
              </a:rPr>
              <a:t>g </a:t>
            </a:r>
            <a:r>
              <a:rPr lang="en" sz="2700" dirty="0">
                <a:solidFill>
                  <a:srgbClr val="EA4335"/>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P</a:t>
            </a:r>
            <a:r>
              <a:rPr lang="en" sz="2700" dirty="0">
                <a:solidFill>
                  <a:srgbClr val="FBBC05"/>
                </a:solidFill>
                <a:latin typeface="Lexend Deca"/>
                <a:ea typeface="Lexend Deca"/>
                <a:cs typeface="Lexend Deca"/>
                <a:sym typeface="Lexend Deca"/>
              </a:rPr>
              <a:t>y</a:t>
            </a:r>
            <a:r>
              <a:rPr lang="en" sz="2700" dirty="0">
                <a:solidFill>
                  <a:srgbClr val="34A853"/>
                </a:solidFill>
                <a:latin typeface="Lexend Deca"/>
                <a:ea typeface="Lexend Deca"/>
                <a:cs typeface="Lexend Deca"/>
                <a:sym typeface="Lexend Deca"/>
              </a:rPr>
              <a:t>t</a:t>
            </a: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o</a:t>
            </a:r>
            <a:r>
              <a:rPr lang="en" sz="2700" dirty="0">
                <a:solidFill>
                  <a:srgbClr val="FBBC05"/>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a:t>
            </a:r>
            <a:r>
              <a:rPr lang="en" sz="2700" dirty="0">
                <a:solidFill>
                  <a:srgbClr val="34A853"/>
                </a:solidFill>
                <a:latin typeface="Lexend Deca"/>
                <a:ea typeface="Lexend Deca"/>
                <a:cs typeface="Lexend Deca"/>
                <a:sym typeface="Lexend Deca"/>
              </a:rPr>
              <a:t> </a:t>
            </a:r>
            <a:endParaRPr sz="2700" dirty="0">
              <a:solidFill>
                <a:srgbClr val="EA4335"/>
              </a:solidFill>
              <a:latin typeface="Lexend Deca"/>
              <a:ea typeface="Lexend Deca"/>
              <a:cs typeface="Lexend Deca"/>
              <a:sym typeface="Lexend Deca"/>
            </a:endParaRPr>
          </a:p>
        </p:txBody>
      </p:sp>
      <p:sp>
        <p:nvSpPr>
          <p:cNvPr id="9" name="ZoneTexte 8">
            <a:extLst>
              <a:ext uri="{FF2B5EF4-FFF2-40B4-BE49-F238E27FC236}">
                <a16:creationId xmlns:a16="http://schemas.microsoft.com/office/drawing/2014/main" id="{0AC48B25-F1CF-46EF-AB4F-D5AA637D0D06}"/>
              </a:ext>
            </a:extLst>
          </p:cNvPr>
          <p:cNvSpPr txBox="1"/>
          <p:nvPr/>
        </p:nvSpPr>
        <p:spPr>
          <a:xfrm>
            <a:off x="2265060" y="2951734"/>
            <a:ext cx="4613880" cy="307777"/>
          </a:xfrm>
          <a:prstGeom prst="rect">
            <a:avLst/>
          </a:prstGeom>
          <a:noFill/>
        </p:spPr>
        <p:txBody>
          <a:bodyPr wrap="square">
            <a:spAutoFit/>
          </a:bodyPr>
          <a:lstStyle/>
          <a:p>
            <a:pPr algn="ctr"/>
            <a:r>
              <a:rPr lang="en-US" dirty="0">
                <a:latin typeface="Roboto Light" panose="02000000000000000000" pitchFamily="2" charset="0"/>
                <a:ea typeface="Roboto Light" panose="02000000000000000000" pitchFamily="2" charset="0"/>
              </a:rPr>
              <a:t>“It works” and “works now” mentality : Yes !</a:t>
            </a:r>
          </a:p>
        </p:txBody>
      </p:sp>
    </p:spTree>
    <p:extLst>
      <p:ext uri="{BB962C8B-B14F-4D97-AF65-F5344CB8AC3E}">
        <p14:creationId xmlns:p14="http://schemas.microsoft.com/office/powerpoint/2010/main" val="2382935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4"/>
            <a:ext cx="7077300" cy="82984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H</a:t>
            </a:r>
            <a:r>
              <a:rPr lang="en" sz="2700" dirty="0">
                <a:solidFill>
                  <a:srgbClr val="34A853"/>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h </a:t>
            </a:r>
            <a:r>
              <a:rPr lang="en" sz="2700" dirty="0">
                <a:solidFill>
                  <a:srgbClr val="FBBC0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n</a:t>
            </a:r>
            <a:r>
              <a:rPr lang="en" sz="2700" dirty="0">
                <a:solidFill>
                  <a:srgbClr val="34A853"/>
                </a:solidFill>
                <a:latin typeface="Lexend Deca"/>
                <a:ea typeface="Lexend Deca"/>
                <a:cs typeface="Lexend Deca"/>
                <a:sym typeface="Lexend Deca"/>
              </a:rPr>
              <a:t>g </a:t>
            </a:r>
            <a:r>
              <a:rPr lang="en" sz="2700" dirty="0">
                <a:solidFill>
                  <a:srgbClr val="EA4335"/>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P</a:t>
            </a:r>
            <a:r>
              <a:rPr lang="en" sz="2700" dirty="0">
                <a:solidFill>
                  <a:srgbClr val="FBBC05"/>
                </a:solidFill>
                <a:latin typeface="Lexend Deca"/>
                <a:ea typeface="Lexend Deca"/>
                <a:cs typeface="Lexend Deca"/>
                <a:sym typeface="Lexend Deca"/>
              </a:rPr>
              <a:t>y</a:t>
            </a:r>
            <a:r>
              <a:rPr lang="en" sz="2700" dirty="0">
                <a:solidFill>
                  <a:srgbClr val="34A853"/>
                </a:solidFill>
                <a:latin typeface="Lexend Deca"/>
                <a:ea typeface="Lexend Deca"/>
                <a:cs typeface="Lexend Deca"/>
                <a:sym typeface="Lexend Deca"/>
              </a:rPr>
              <a:t>t</a:t>
            </a: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o</a:t>
            </a:r>
            <a:r>
              <a:rPr lang="en" sz="2700" dirty="0">
                <a:solidFill>
                  <a:srgbClr val="FBBC05"/>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a:t>
            </a:r>
            <a:r>
              <a:rPr lang="en" sz="2700" dirty="0">
                <a:solidFill>
                  <a:srgbClr val="34A853"/>
                </a:solidFill>
                <a:latin typeface="Lexend Deca"/>
                <a:ea typeface="Lexend Deca"/>
                <a:cs typeface="Lexend Deca"/>
                <a:sym typeface="Lexend Deca"/>
              </a:rPr>
              <a:t> </a:t>
            </a:r>
            <a:endParaRPr sz="2700" dirty="0">
              <a:solidFill>
                <a:srgbClr val="EA4335"/>
              </a:solidFill>
              <a:latin typeface="Lexend Deca"/>
              <a:ea typeface="Lexend Deca"/>
              <a:cs typeface="Lexend Deca"/>
              <a:sym typeface="Lexend Deca"/>
            </a:endParaRPr>
          </a:p>
        </p:txBody>
      </p:sp>
      <p:sp>
        <p:nvSpPr>
          <p:cNvPr id="9" name="ZoneTexte 8">
            <a:extLst>
              <a:ext uri="{FF2B5EF4-FFF2-40B4-BE49-F238E27FC236}">
                <a16:creationId xmlns:a16="http://schemas.microsoft.com/office/drawing/2014/main" id="{0AC48B25-F1CF-46EF-AB4F-D5AA637D0D06}"/>
              </a:ext>
            </a:extLst>
          </p:cNvPr>
          <p:cNvSpPr txBox="1"/>
          <p:nvPr/>
        </p:nvSpPr>
        <p:spPr>
          <a:xfrm>
            <a:off x="2265060" y="2951734"/>
            <a:ext cx="4613880" cy="307777"/>
          </a:xfrm>
          <a:prstGeom prst="rect">
            <a:avLst/>
          </a:prstGeom>
          <a:noFill/>
        </p:spPr>
        <p:txBody>
          <a:bodyPr wrap="square">
            <a:spAutoFit/>
          </a:bodyPr>
          <a:lstStyle/>
          <a:p>
            <a:pPr algn="ctr"/>
            <a:r>
              <a:rPr lang="en-US" dirty="0">
                <a:latin typeface="Roboto Light" panose="02000000000000000000" pitchFamily="2" charset="0"/>
                <a:ea typeface="Roboto Light" panose="02000000000000000000" pitchFamily="2" charset="0"/>
              </a:rPr>
              <a:t>“works correctly” and “works indefinitely” mentality : No !</a:t>
            </a:r>
          </a:p>
        </p:txBody>
      </p:sp>
    </p:spTree>
    <p:extLst>
      <p:ext uri="{BB962C8B-B14F-4D97-AF65-F5344CB8AC3E}">
        <p14:creationId xmlns:p14="http://schemas.microsoft.com/office/powerpoint/2010/main" val="125002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4"/>
            <a:ext cx="7077300" cy="82984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H</a:t>
            </a:r>
            <a:r>
              <a:rPr lang="en" sz="2700" dirty="0">
                <a:solidFill>
                  <a:srgbClr val="34A853"/>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h </a:t>
            </a:r>
            <a:r>
              <a:rPr lang="en" sz="2700" dirty="0">
                <a:solidFill>
                  <a:srgbClr val="FBBC0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n</a:t>
            </a:r>
            <a:r>
              <a:rPr lang="en" sz="2700" dirty="0">
                <a:solidFill>
                  <a:srgbClr val="34A853"/>
                </a:solidFill>
                <a:latin typeface="Lexend Deca"/>
                <a:ea typeface="Lexend Deca"/>
                <a:cs typeface="Lexend Deca"/>
                <a:sym typeface="Lexend Deca"/>
              </a:rPr>
              <a:t>g </a:t>
            </a:r>
            <a:r>
              <a:rPr lang="en" sz="2700" dirty="0">
                <a:solidFill>
                  <a:srgbClr val="EA4335"/>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P</a:t>
            </a:r>
            <a:r>
              <a:rPr lang="en" sz="2700" dirty="0">
                <a:solidFill>
                  <a:srgbClr val="FBBC05"/>
                </a:solidFill>
                <a:latin typeface="Lexend Deca"/>
                <a:ea typeface="Lexend Deca"/>
                <a:cs typeface="Lexend Deca"/>
                <a:sym typeface="Lexend Deca"/>
              </a:rPr>
              <a:t>y</a:t>
            </a:r>
            <a:r>
              <a:rPr lang="en" sz="2700" dirty="0">
                <a:solidFill>
                  <a:srgbClr val="34A853"/>
                </a:solidFill>
                <a:latin typeface="Lexend Deca"/>
                <a:ea typeface="Lexend Deca"/>
                <a:cs typeface="Lexend Deca"/>
                <a:sym typeface="Lexend Deca"/>
              </a:rPr>
              <a:t>t</a:t>
            </a: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o</a:t>
            </a:r>
            <a:r>
              <a:rPr lang="en" sz="2700" dirty="0">
                <a:solidFill>
                  <a:srgbClr val="FBBC05"/>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a:t>
            </a:r>
            <a:r>
              <a:rPr lang="en" sz="2700" dirty="0">
                <a:solidFill>
                  <a:srgbClr val="34A853"/>
                </a:solidFill>
                <a:latin typeface="Lexend Deca"/>
                <a:ea typeface="Lexend Deca"/>
                <a:cs typeface="Lexend Deca"/>
                <a:sym typeface="Lexend Deca"/>
              </a:rPr>
              <a:t> </a:t>
            </a:r>
            <a:endParaRPr sz="2700" dirty="0">
              <a:solidFill>
                <a:srgbClr val="EA4335"/>
              </a:solidFill>
              <a:latin typeface="Lexend Deca"/>
              <a:ea typeface="Lexend Deca"/>
              <a:cs typeface="Lexend Deca"/>
              <a:sym typeface="Lexend Deca"/>
            </a:endParaRPr>
          </a:p>
        </p:txBody>
      </p:sp>
      <p:sp>
        <p:nvSpPr>
          <p:cNvPr id="15" name="ZoneTexte 14">
            <a:extLst>
              <a:ext uri="{FF2B5EF4-FFF2-40B4-BE49-F238E27FC236}">
                <a16:creationId xmlns:a16="http://schemas.microsoft.com/office/drawing/2014/main" id="{55378740-6D65-4CD3-ACEA-DE0C04A7B812}"/>
              </a:ext>
            </a:extLst>
          </p:cNvPr>
          <p:cNvSpPr txBox="1"/>
          <p:nvPr/>
        </p:nvSpPr>
        <p:spPr>
          <a:xfrm>
            <a:off x="793450" y="2450350"/>
            <a:ext cx="1881152" cy="2031325"/>
          </a:xfrm>
          <a:prstGeom prst="rect">
            <a:avLst/>
          </a:prstGeom>
          <a:noFill/>
        </p:spPr>
        <p:txBody>
          <a:bodyPr wrap="square">
            <a:spAutoFit/>
          </a:bodyPr>
          <a:lstStyle/>
          <a:p>
            <a:r>
              <a:rPr lang="en-US" dirty="0">
                <a:solidFill>
                  <a:srgbClr val="FF0000"/>
                </a:solidFill>
                <a:latin typeface="Roboto Light" panose="020B0604020202020204" pitchFamily="2" charset="0"/>
                <a:ea typeface="Roboto Light" panose="020B0604020202020204" pitchFamily="2" charset="0"/>
              </a:rPr>
              <a:t>Changing the hash function or changing the default container size will change everything about your hashing. Is going to change the order that those elements are returned.</a:t>
            </a:r>
          </a:p>
        </p:txBody>
      </p:sp>
      <p:pic>
        <p:nvPicPr>
          <p:cNvPr id="9" name="Image 8">
            <a:extLst>
              <a:ext uri="{FF2B5EF4-FFF2-40B4-BE49-F238E27FC236}">
                <a16:creationId xmlns:a16="http://schemas.microsoft.com/office/drawing/2014/main" id="{B3CEE053-0787-463B-8A1D-F2F17926C133}"/>
              </a:ext>
            </a:extLst>
          </p:cNvPr>
          <p:cNvPicPr>
            <a:picLocks noChangeAspect="1"/>
          </p:cNvPicPr>
          <p:nvPr/>
        </p:nvPicPr>
        <p:blipFill>
          <a:blip r:embed="rId2"/>
          <a:stretch>
            <a:fillRect/>
          </a:stretch>
        </p:blipFill>
        <p:spPr>
          <a:xfrm>
            <a:off x="3196390" y="1834665"/>
            <a:ext cx="3845029" cy="3235860"/>
          </a:xfrm>
          <a:prstGeom prst="rect">
            <a:avLst/>
          </a:prstGeom>
        </p:spPr>
      </p:pic>
    </p:spTree>
    <p:extLst>
      <p:ext uri="{BB962C8B-B14F-4D97-AF65-F5344CB8AC3E}">
        <p14:creationId xmlns:p14="http://schemas.microsoft.com/office/powerpoint/2010/main" val="3452148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4"/>
            <a:ext cx="7077300" cy="82984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H</a:t>
            </a:r>
            <a:r>
              <a:rPr lang="en" sz="2700" dirty="0">
                <a:solidFill>
                  <a:srgbClr val="34A853"/>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h </a:t>
            </a:r>
            <a:r>
              <a:rPr lang="en" sz="2700" dirty="0">
                <a:solidFill>
                  <a:srgbClr val="FBBC0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n</a:t>
            </a:r>
            <a:r>
              <a:rPr lang="en" sz="2700" dirty="0">
                <a:solidFill>
                  <a:srgbClr val="34A853"/>
                </a:solidFill>
                <a:latin typeface="Lexend Deca"/>
                <a:ea typeface="Lexend Deca"/>
                <a:cs typeface="Lexend Deca"/>
                <a:sym typeface="Lexend Deca"/>
              </a:rPr>
              <a:t>g </a:t>
            </a:r>
          </a:p>
          <a:p>
            <a:pPr marL="0" marR="0" lvl="0" indent="0" algn="l" rtl="0">
              <a:spcBef>
                <a:spcPts val="0"/>
              </a:spcBef>
              <a:spcAft>
                <a:spcPts val="0"/>
              </a:spcAft>
              <a:buNone/>
            </a:pPr>
            <a:r>
              <a:rPr lang="en" sz="2700" dirty="0">
                <a:solidFill>
                  <a:srgbClr val="EA4335"/>
                </a:solidFill>
                <a:latin typeface="Lexend Deca"/>
                <a:ea typeface="Lexend Deca"/>
                <a:cs typeface="Lexend Deca"/>
                <a:sym typeface="Lexend Deca"/>
              </a:rPr>
              <a:t>(</a:t>
            </a:r>
            <a:r>
              <a:rPr lang="en-US" sz="2700" dirty="0">
                <a:solidFill>
                  <a:srgbClr val="FF0000"/>
                </a:solidFill>
                <a:latin typeface="Lexend Deca"/>
                <a:ea typeface="Lexend Deca"/>
                <a:cs typeface="Lexend Deca"/>
                <a:sym typeface="Lexend Deca"/>
              </a:rPr>
              <a:t>Hash-flooding DoS</a:t>
            </a:r>
            <a:r>
              <a:rPr lang="en" sz="2700" dirty="0">
                <a:solidFill>
                  <a:srgbClr val="EA4335"/>
                </a:solidFill>
                <a:latin typeface="Lexend Deca"/>
                <a:ea typeface="Lexend Deca"/>
                <a:cs typeface="Lexend Deca"/>
                <a:sym typeface="Lexend Deca"/>
              </a:rPr>
              <a:t>)</a:t>
            </a:r>
            <a:r>
              <a:rPr lang="en" sz="2700" dirty="0">
                <a:solidFill>
                  <a:srgbClr val="34A853"/>
                </a:solidFill>
                <a:latin typeface="Lexend Deca"/>
                <a:ea typeface="Lexend Deca"/>
                <a:cs typeface="Lexend Deca"/>
                <a:sym typeface="Lexend Deca"/>
              </a:rPr>
              <a:t> </a:t>
            </a:r>
            <a:endParaRPr sz="2700" dirty="0">
              <a:solidFill>
                <a:srgbClr val="EA4335"/>
              </a:solidFill>
              <a:latin typeface="Lexend Deca"/>
              <a:ea typeface="Lexend Deca"/>
              <a:cs typeface="Lexend Deca"/>
              <a:sym typeface="Lexend Deca"/>
            </a:endParaRPr>
          </a:p>
        </p:txBody>
      </p:sp>
      <p:sp>
        <p:nvSpPr>
          <p:cNvPr id="9" name="ZoneTexte 8">
            <a:extLst>
              <a:ext uri="{FF2B5EF4-FFF2-40B4-BE49-F238E27FC236}">
                <a16:creationId xmlns:a16="http://schemas.microsoft.com/office/drawing/2014/main" id="{0AC48B25-F1CF-46EF-AB4F-D5AA637D0D06}"/>
              </a:ext>
            </a:extLst>
          </p:cNvPr>
          <p:cNvSpPr txBox="1"/>
          <p:nvPr/>
        </p:nvSpPr>
        <p:spPr>
          <a:xfrm>
            <a:off x="2265060" y="2848661"/>
            <a:ext cx="4613880" cy="738664"/>
          </a:xfrm>
          <a:prstGeom prst="rect">
            <a:avLst/>
          </a:prstGeom>
          <a:noFill/>
        </p:spPr>
        <p:txBody>
          <a:bodyPr wrap="square">
            <a:spAutoFit/>
          </a:bodyPr>
          <a:lstStyle/>
          <a:p>
            <a:pPr algn="ctr"/>
            <a:r>
              <a:rPr lang="en-US" dirty="0">
                <a:latin typeface="Roboto Light" panose="02000000000000000000" pitchFamily="2" charset="0"/>
                <a:ea typeface="Roboto Light" panose="02000000000000000000" pitchFamily="2" charset="0"/>
              </a:rPr>
              <a:t>Once a hash table has passed its load balance - it has to rehash [create a new bigger table, and re-insert each element to the table].</a:t>
            </a:r>
          </a:p>
        </p:txBody>
      </p:sp>
      <p:sp>
        <p:nvSpPr>
          <p:cNvPr id="8" name="ZoneTexte 7">
            <a:extLst>
              <a:ext uri="{FF2B5EF4-FFF2-40B4-BE49-F238E27FC236}">
                <a16:creationId xmlns:a16="http://schemas.microsoft.com/office/drawing/2014/main" id="{7B089A40-76C8-4498-929F-0CE2FBD68218}"/>
              </a:ext>
            </a:extLst>
          </p:cNvPr>
          <p:cNvSpPr txBox="1"/>
          <p:nvPr/>
        </p:nvSpPr>
        <p:spPr>
          <a:xfrm>
            <a:off x="793450" y="4021148"/>
            <a:ext cx="4613880" cy="307777"/>
          </a:xfrm>
          <a:prstGeom prst="rect">
            <a:avLst/>
          </a:prstGeom>
          <a:noFill/>
        </p:spPr>
        <p:txBody>
          <a:bodyPr wrap="square">
            <a:spAutoFit/>
          </a:bodyPr>
          <a:lstStyle/>
          <a:p>
            <a:r>
              <a:rPr lang="en-US" dirty="0">
                <a:hlinkClick r:id="rId2"/>
              </a:rPr>
              <a:t>https://isdanni.com/hash-flooding/</a:t>
            </a:r>
            <a:endParaRPr lang="en-US" dirty="0"/>
          </a:p>
        </p:txBody>
      </p:sp>
    </p:spTree>
    <p:extLst>
      <p:ext uri="{BB962C8B-B14F-4D97-AF65-F5344CB8AC3E}">
        <p14:creationId xmlns:p14="http://schemas.microsoft.com/office/powerpoint/2010/main" val="4087948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4"/>
            <a:ext cx="7077300" cy="82984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H</a:t>
            </a:r>
            <a:r>
              <a:rPr lang="en" sz="2700" dirty="0">
                <a:solidFill>
                  <a:srgbClr val="34A853"/>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h </a:t>
            </a:r>
            <a:r>
              <a:rPr lang="en" sz="2700" dirty="0">
                <a:solidFill>
                  <a:srgbClr val="FBBC0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n</a:t>
            </a:r>
            <a:r>
              <a:rPr lang="en" sz="2700" dirty="0">
                <a:solidFill>
                  <a:srgbClr val="34A853"/>
                </a:solidFill>
                <a:latin typeface="Lexend Deca"/>
                <a:ea typeface="Lexend Deca"/>
                <a:cs typeface="Lexend Deca"/>
                <a:sym typeface="Lexend Deca"/>
              </a:rPr>
              <a:t>g </a:t>
            </a:r>
          </a:p>
          <a:p>
            <a:pPr marL="0" marR="0" lvl="0" indent="0" algn="l" rtl="0">
              <a:spcBef>
                <a:spcPts val="0"/>
              </a:spcBef>
              <a:spcAft>
                <a:spcPts val="0"/>
              </a:spcAft>
              <a:buNone/>
            </a:pPr>
            <a:r>
              <a:rPr lang="en" sz="2700" dirty="0">
                <a:solidFill>
                  <a:srgbClr val="EA4335"/>
                </a:solidFill>
                <a:latin typeface="Lexend Deca"/>
                <a:ea typeface="Lexend Deca"/>
                <a:cs typeface="Lexend Deca"/>
                <a:sym typeface="Lexend Deca"/>
              </a:rPr>
              <a:t>(</a:t>
            </a:r>
            <a:r>
              <a:rPr lang="en-US" sz="2700" dirty="0">
                <a:solidFill>
                  <a:srgbClr val="FF0000"/>
                </a:solidFill>
                <a:latin typeface="Lexend Deca"/>
                <a:ea typeface="Lexend Deca"/>
                <a:cs typeface="Lexend Deca"/>
                <a:sym typeface="Lexend Deca"/>
              </a:rPr>
              <a:t>Other difficulties</a:t>
            </a:r>
            <a:r>
              <a:rPr lang="en" sz="2700" dirty="0">
                <a:solidFill>
                  <a:srgbClr val="EA4335"/>
                </a:solidFill>
                <a:latin typeface="Lexend Deca"/>
                <a:ea typeface="Lexend Deca"/>
                <a:cs typeface="Lexend Deca"/>
                <a:sym typeface="Lexend Deca"/>
              </a:rPr>
              <a:t>)</a:t>
            </a:r>
            <a:r>
              <a:rPr lang="en" sz="2700" dirty="0">
                <a:solidFill>
                  <a:srgbClr val="34A853"/>
                </a:solidFill>
                <a:latin typeface="Lexend Deca"/>
                <a:ea typeface="Lexend Deca"/>
                <a:cs typeface="Lexend Deca"/>
                <a:sym typeface="Lexend Deca"/>
              </a:rPr>
              <a:t> </a:t>
            </a:r>
            <a:endParaRPr sz="2700" dirty="0">
              <a:solidFill>
                <a:srgbClr val="EA4335"/>
              </a:solidFill>
              <a:latin typeface="Lexend Deca"/>
              <a:ea typeface="Lexend Deca"/>
              <a:cs typeface="Lexend Deca"/>
              <a:sym typeface="Lexend Deca"/>
            </a:endParaRPr>
          </a:p>
        </p:txBody>
      </p:sp>
      <p:sp>
        <p:nvSpPr>
          <p:cNvPr id="9" name="ZoneTexte 8">
            <a:extLst>
              <a:ext uri="{FF2B5EF4-FFF2-40B4-BE49-F238E27FC236}">
                <a16:creationId xmlns:a16="http://schemas.microsoft.com/office/drawing/2014/main" id="{0AC48B25-F1CF-46EF-AB4F-D5AA637D0D06}"/>
              </a:ext>
            </a:extLst>
          </p:cNvPr>
          <p:cNvSpPr txBox="1"/>
          <p:nvPr/>
        </p:nvSpPr>
        <p:spPr>
          <a:xfrm>
            <a:off x="1378580" y="2571750"/>
            <a:ext cx="6386840" cy="1384995"/>
          </a:xfrm>
          <a:prstGeom prst="rect">
            <a:avLst/>
          </a:prstGeom>
          <a:noFill/>
        </p:spPr>
        <p:txBody>
          <a:bodyPr wrap="square">
            <a:spAutoFit/>
          </a:bodyPr>
          <a:lstStyle/>
          <a:p>
            <a:pPr marL="285750" indent="-285750">
              <a:buFontTx/>
              <a:buChar char="-"/>
            </a:pPr>
            <a:r>
              <a:rPr lang="en-US" dirty="0">
                <a:latin typeface="Roboto Light" panose="02000000000000000000" pitchFamily="2" charset="0"/>
                <a:ea typeface="Roboto Light" panose="02000000000000000000" pitchFamily="2" charset="0"/>
              </a:rPr>
              <a:t>Some languages specifically randomize hash ordering between library versions or even between execution of the same program in an attempt to prevent dependencies.</a:t>
            </a:r>
          </a:p>
          <a:p>
            <a:endParaRPr lang="en-US" dirty="0">
              <a:latin typeface="Roboto Light" panose="02000000000000000000" pitchFamily="2" charset="0"/>
              <a:ea typeface="Roboto Light" panose="02000000000000000000" pitchFamily="2" charset="0"/>
            </a:endParaRPr>
          </a:p>
          <a:p>
            <a:pPr marL="285750" indent="-285750">
              <a:buFontTx/>
              <a:buChar char="-"/>
            </a:pPr>
            <a:r>
              <a:rPr lang="en-US" dirty="0">
                <a:latin typeface="Roboto Light" panose="02000000000000000000" pitchFamily="2" charset="0"/>
                <a:ea typeface="Roboto Light" panose="02000000000000000000" pitchFamily="2" charset="0"/>
              </a:rPr>
              <a:t>You'll not be able to deploy improvement if people are depending on the hash iteration order.</a:t>
            </a:r>
          </a:p>
        </p:txBody>
      </p:sp>
    </p:spTree>
    <p:extLst>
      <p:ext uri="{BB962C8B-B14F-4D97-AF65-F5344CB8AC3E}">
        <p14:creationId xmlns:p14="http://schemas.microsoft.com/office/powerpoint/2010/main" val="3287161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4"/>
            <a:ext cx="7077300" cy="82984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H</a:t>
            </a:r>
            <a:r>
              <a:rPr lang="en" sz="2700" dirty="0">
                <a:solidFill>
                  <a:srgbClr val="34A853"/>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h </a:t>
            </a:r>
            <a:r>
              <a:rPr lang="en" sz="2700" dirty="0">
                <a:solidFill>
                  <a:srgbClr val="FBBC0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n</a:t>
            </a:r>
            <a:r>
              <a:rPr lang="en" sz="2700" dirty="0">
                <a:solidFill>
                  <a:srgbClr val="34A853"/>
                </a:solidFill>
                <a:latin typeface="Lexend Deca"/>
                <a:ea typeface="Lexend Deca"/>
                <a:cs typeface="Lexend Deca"/>
                <a:sym typeface="Lexend Deca"/>
              </a:rPr>
              <a:t>g </a:t>
            </a:r>
            <a:r>
              <a:rPr lang="en" sz="2700" dirty="0">
                <a:solidFill>
                  <a:srgbClr val="EA4335"/>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x</a:t>
            </a:r>
            <a:r>
              <a:rPr lang="en" sz="2700" dirty="0">
                <a:solidFill>
                  <a:srgbClr val="34A853"/>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e</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t </a:t>
            </a:r>
            <a:r>
              <a:rPr lang="en" sz="2700" dirty="0">
                <a:solidFill>
                  <a:srgbClr val="4285F4"/>
                </a:solidFill>
                <a:latin typeface="Lexend Deca"/>
                <a:ea typeface="Lexend Deca"/>
                <a:cs typeface="Lexend Deca"/>
                <a:sym typeface="Lexend Deca"/>
              </a:rPr>
              <a:t>A</a:t>
            </a:r>
            <a:r>
              <a:rPr lang="en" sz="2700" dirty="0">
                <a:solidFill>
                  <a:srgbClr val="FBBC05"/>
                </a:solidFill>
                <a:latin typeface="Lexend Deca"/>
                <a:ea typeface="Lexend Deca"/>
                <a:cs typeface="Lexend Deca"/>
                <a:sym typeface="Lexend Deca"/>
              </a:rPr>
              <a:t>n</a:t>
            </a:r>
            <a:r>
              <a:rPr lang="en" sz="2700" dirty="0">
                <a:solidFill>
                  <a:srgbClr val="34A853"/>
                </a:solidFill>
                <a:latin typeface="Lexend Deca"/>
                <a:ea typeface="Lexend Deca"/>
                <a:cs typeface="Lexend Deca"/>
                <a:sym typeface="Lexend Deca"/>
              </a:rPr>
              <a:t>s</a:t>
            </a:r>
            <a:r>
              <a:rPr lang="en" sz="2700" dirty="0">
                <a:solidFill>
                  <a:srgbClr val="4285F4"/>
                </a:solidFill>
                <a:latin typeface="Lexend Deca"/>
                <a:ea typeface="Lexend Deca"/>
                <a:cs typeface="Lexend Deca"/>
                <a:sym typeface="Lexend Deca"/>
              </a:rPr>
              <a:t>w</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a:t>
            </a:r>
            <a:r>
              <a:rPr lang="en" sz="2700" dirty="0">
                <a:solidFill>
                  <a:srgbClr val="34A853"/>
                </a:solidFill>
                <a:latin typeface="Lexend Deca"/>
                <a:ea typeface="Lexend Deca"/>
                <a:cs typeface="Lexend Deca"/>
                <a:sym typeface="Lexend Deca"/>
              </a:rPr>
              <a:t> </a:t>
            </a:r>
            <a:endParaRPr sz="2700" dirty="0">
              <a:solidFill>
                <a:srgbClr val="EA4335"/>
              </a:solidFill>
              <a:latin typeface="Lexend Deca"/>
              <a:ea typeface="Lexend Deca"/>
              <a:cs typeface="Lexend Deca"/>
              <a:sym typeface="Lexend Deca"/>
            </a:endParaRPr>
          </a:p>
        </p:txBody>
      </p:sp>
      <p:sp>
        <p:nvSpPr>
          <p:cNvPr id="9" name="ZoneTexte 8">
            <a:extLst>
              <a:ext uri="{FF2B5EF4-FFF2-40B4-BE49-F238E27FC236}">
                <a16:creationId xmlns:a16="http://schemas.microsoft.com/office/drawing/2014/main" id="{0AC48B25-F1CF-46EF-AB4F-D5AA637D0D06}"/>
              </a:ext>
            </a:extLst>
          </p:cNvPr>
          <p:cNvSpPr txBox="1"/>
          <p:nvPr/>
        </p:nvSpPr>
        <p:spPr>
          <a:xfrm>
            <a:off x="2792060" y="2613763"/>
            <a:ext cx="4472533" cy="1600438"/>
          </a:xfrm>
          <a:prstGeom prst="rect">
            <a:avLst/>
          </a:prstGeom>
          <a:noFill/>
        </p:spPr>
        <p:txBody>
          <a:bodyPr wrap="square">
            <a:spAutoFit/>
          </a:bodyPr>
          <a:lstStyle/>
          <a:p>
            <a:r>
              <a:rPr lang="en-US" dirty="0">
                <a:latin typeface="Roboto Light" panose="02000000000000000000" pitchFamily="2" charset="0"/>
                <a:ea typeface="Roboto Light" panose="02000000000000000000" pitchFamily="2" charset="0"/>
              </a:rPr>
              <a:t>If your code is short-lived, with no changes to your hardware, language runtime, or choice of data structure, such an assumption is fine. </a:t>
            </a:r>
          </a:p>
          <a:p>
            <a:endParaRPr lang="en-US" dirty="0">
              <a:latin typeface="Roboto Light" panose="02000000000000000000" pitchFamily="2" charset="0"/>
              <a:ea typeface="Roboto Light" panose="02000000000000000000" pitchFamily="2" charset="0"/>
            </a:endParaRPr>
          </a:p>
          <a:p>
            <a:r>
              <a:rPr lang="en-US" dirty="0">
                <a:latin typeface="Roboto Light" panose="02000000000000000000" pitchFamily="2" charset="0"/>
                <a:ea typeface="Roboto Light" panose="02000000000000000000" pitchFamily="2" charset="0"/>
              </a:rPr>
              <a:t>If you don’t know how long your code will live, or you cannot promise that nothing you depend upon will ever change, such an assumption is incorrect.</a:t>
            </a:r>
          </a:p>
        </p:txBody>
      </p:sp>
      <p:pic>
        <p:nvPicPr>
          <p:cNvPr id="4098" name="Picture 2" descr="It Depends : r/orlybooks">
            <a:extLst>
              <a:ext uri="{FF2B5EF4-FFF2-40B4-BE49-F238E27FC236}">
                <a16:creationId xmlns:a16="http://schemas.microsoft.com/office/drawing/2014/main" id="{458D7CCC-D7C0-421F-915A-3146558C1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99" y="2359291"/>
            <a:ext cx="1608730" cy="210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412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35" name="Google Shape;335;p22"/>
          <p:cNvPicPr preferRelativeResize="0"/>
          <p:nvPr/>
        </p:nvPicPr>
        <p:blipFill rotWithShape="1">
          <a:blip r:embed="rId3">
            <a:alphaModFix/>
          </a:blip>
          <a:srcRect l="-771" r="-771" b="-22609"/>
          <a:stretch/>
        </p:blipFill>
        <p:spPr>
          <a:xfrm>
            <a:off x="238900" y="1363175"/>
            <a:ext cx="5213776" cy="3541424"/>
          </a:xfrm>
          <a:prstGeom prst="rect">
            <a:avLst/>
          </a:prstGeom>
          <a:noFill/>
          <a:ln>
            <a:noFill/>
          </a:ln>
        </p:spPr>
      </p:pic>
      <p:sp>
        <p:nvSpPr>
          <p:cNvPr id="324" name="Google Shape;324;p22"/>
          <p:cNvSpPr/>
          <p:nvPr/>
        </p:nvSpPr>
        <p:spPr>
          <a:xfrm>
            <a:off x="0" y="784369"/>
            <a:ext cx="8979000" cy="4359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5" name="Google Shape;325;p22"/>
          <p:cNvSpPr txBox="1"/>
          <p:nvPr/>
        </p:nvSpPr>
        <p:spPr>
          <a:xfrm>
            <a:off x="693020" y="90237"/>
            <a:ext cx="13644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FFFF"/>
                </a:solidFill>
                <a:latin typeface="Roboto"/>
                <a:ea typeface="Roboto"/>
                <a:cs typeface="Roboto"/>
                <a:sym typeface="Roboto"/>
              </a:rPr>
              <a:t>Home</a:t>
            </a:r>
            <a:endParaRPr sz="1100"/>
          </a:p>
        </p:txBody>
      </p:sp>
      <p:sp>
        <p:nvSpPr>
          <p:cNvPr id="326" name="Google Shape;326;p22"/>
          <p:cNvSpPr txBox="1"/>
          <p:nvPr/>
        </p:nvSpPr>
        <p:spPr>
          <a:xfrm>
            <a:off x="2711641" y="88195"/>
            <a:ext cx="13644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FFFF"/>
                </a:solidFill>
                <a:latin typeface="Roboto"/>
                <a:ea typeface="Roboto"/>
                <a:cs typeface="Roboto"/>
                <a:sym typeface="Roboto"/>
              </a:rPr>
              <a:t>Conferences</a:t>
            </a:r>
            <a:endParaRPr sz="1100"/>
          </a:p>
        </p:txBody>
      </p:sp>
      <p:sp>
        <p:nvSpPr>
          <p:cNvPr id="327" name="Google Shape;327;p22"/>
          <p:cNvSpPr txBox="1"/>
          <p:nvPr/>
        </p:nvSpPr>
        <p:spPr>
          <a:xfrm>
            <a:off x="4741070" y="89325"/>
            <a:ext cx="1364400" cy="2307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Software engineer…</a:t>
            </a:r>
            <a:endParaRPr sz="1100">
              <a:latin typeface="Roboto"/>
              <a:ea typeface="Roboto"/>
              <a:cs typeface="Roboto"/>
              <a:sym typeface="Roboto"/>
            </a:endParaRPr>
          </a:p>
        </p:txBody>
      </p:sp>
      <p:sp>
        <p:nvSpPr>
          <p:cNvPr id="328" name="Google Shape;328;p22"/>
          <p:cNvSpPr txBox="1"/>
          <p:nvPr/>
        </p:nvSpPr>
        <p:spPr>
          <a:xfrm>
            <a:off x="1049446" y="466346"/>
            <a:ext cx="4804800" cy="2307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 sz="1100">
                <a:solidFill>
                  <a:srgbClr val="595959"/>
                </a:solidFill>
                <a:latin typeface="Roboto"/>
                <a:ea typeface="Roboto"/>
                <a:cs typeface="Roboto"/>
                <a:sym typeface="Roboto"/>
              </a:rPr>
              <a:t>https://www.google.com/search?q=software+engineering+at+google</a:t>
            </a:r>
            <a:endParaRPr sz="1100">
              <a:solidFill>
                <a:srgbClr val="595959"/>
              </a:solidFill>
              <a:latin typeface="Roboto"/>
              <a:ea typeface="Roboto"/>
              <a:cs typeface="Roboto"/>
              <a:sym typeface="Roboto"/>
            </a:endParaRPr>
          </a:p>
        </p:txBody>
      </p:sp>
      <p:sp>
        <p:nvSpPr>
          <p:cNvPr id="329" name="Google Shape;329;p22">
            <a:hlinkClick r:id="" action="ppaction://noaction"/>
          </p:cNvPr>
          <p:cNvSpPr/>
          <p:nvPr/>
        </p:nvSpPr>
        <p:spPr>
          <a:xfrm>
            <a:off x="4396556" y="61931"/>
            <a:ext cx="330300" cy="299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0" name="Google Shape;330;p22">
            <a:hlinkClick r:id="" action="ppaction://noaction"/>
          </p:cNvPr>
          <p:cNvSpPr/>
          <p:nvPr/>
        </p:nvSpPr>
        <p:spPr>
          <a:xfrm>
            <a:off x="6378863" y="61931"/>
            <a:ext cx="330300" cy="299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1" name="Google Shape;331;p22"/>
          <p:cNvSpPr/>
          <p:nvPr/>
        </p:nvSpPr>
        <p:spPr>
          <a:xfrm>
            <a:off x="0" y="4255850"/>
            <a:ext cx="147300" cy="88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txBox="1"/>
          <p:nvPr/>
        </p:nvSpPr>
        <p:spPr>
          <a:xfrm>
            <a:off x="1164463" y="4296606"/>
            <a:ext cx="2997900" cy="23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u="sng" dirty="0">
                <a:solidFill>
                  <a:schemeClr val="hlink"/>
                </a:solidFill>
                <a:hlinkClick r:id="rId4"/>
              </a:rPr>
              <a:t>https://www.youtube.com/watch?v=z7bQt9MXrwU</a:t>
            </a:r>
            <a:endParaRPr sz="1000" dirty="0"/>
          </a:p>
        </p:txBody>
      </p:sp>
      <p:sp>
        <p:nvSpPr>
          <p:cNvPr id="333" name="Google Shape;333;p22"/>
          <p:cNvSpPr txBox="1">
            <a:spLocks noGrp="1"/>
          </p:cNvSpPr>
          <p:nvPr>
            <p:ph type="title"/>
          </p:nvPr>
        </p:nvSpPr>
        <p:spPr>
          <a:xfrm>
            <a:off x="147300" y="1037944"/>
            <a:ext cx="5305376" cy="254069"/>
          </a:xfrm>
          <a:prstGeom prst="rect">
            <a:avLst/>
          </a:prstGeom>
        </p:spPr>
        <p:txBody>
          <a:bodyPr spcFirstLastPara="1" wrap="square" lIns="68575" tIns="68575" rIns="68575" bIns="68575" anchor="t" anchorCtr="0">
            <a:normAutofit fontScale="90000"/>
          </a:bodyPr>
          <a:lstStyle/>
          <a:p>
            <a:pPr marL="0" lvl="0" indent="0" algn="l" rtl="0">
              <a:spcBef>
                <a:spcPts val="0"/>
              </a:spcBef>
              <a:spcAft>
                <a:spcPts val="0"/>
              </a:spcAft>
              <a:buNone/>
            </a:pPr>
            <a:r>
              <a:rPr lang="en" sz="1100" dirty="0"/>
              <a:t>Software Engineering at Google: Lessons Learned from Programming Over Time</a:t>
            </a:r>
            <a:endParaRPr sz="1100" dirty="0"/>
          </a:p>
        </p:txBody>
      </p:sp>
      <p:sp>
        <p:nvSpPr>
          <p:cNvPr id="334" name="Google Shape;334;p22"/>
          <p:cNvSpPr txBox="1">
            <a:spLocks noGrp="1"/>
          </p:cNvSpPr>
          <p:nvPr>
            <p:ph type="body" idx="1"/>
          </p:nvPr>
        </p:nvSpPr>
        <p:spPr>
          <a:xfrm>
            <a:off x="5711450" y="1423951"/>
            <a:ext cx="3123000" cy="3541424"/>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1050" dirty="0">
                <a:solidFill>
                  <a:srgbClr val="0070C0"/>
                </a:solidFill>
              </a:rPr>
              <a:t>Find out how some of the best engineering minds at Google have written, developed, implemented and maintained software on a large scale. </a:t>
            </a:r>
            <a:endParaRPr sz="1050" dirty="0">
              <a:solidFill>
                <a:srgbClr val="0070C0"/>
              </a:solidFill>
            </a:endParaRPr>
          </a:p>
          <a:p>
            <a:pPr marL="0" lvl="0" indent="0" algn="l" rtl="0">
              <a:spcBef>
                <a:spcPts val="1600"/>
              </a:spcBef>
              <a:spcAft>
                <a:spcPts val="0"/>
              </a:spcAft>
              <a:buClr>
                <a:schemeClr val="dk1"/>
              </a:buClr>
              <a:buSzPts val="1100"/>
              <a:buFont typeface="Arial"/>
              <a:buNone/>
            </a:pPr>
            <a:r>
              <a:rPr lang="en" sz="1050" dirty="0"/>
              <a:t>They will be discussing the importance of developing good engineering processes for sustainability and touching on their knowledge of scaling and cultivating an effective culture.</a:t>
            </a:r>
            <a:endParaRPr sz="1050" dirty="0"/>
          </a:p>
          <a:p>
            <a:pPr lvl="0" algn="l" rtl="0">
              <a:spcBef>
                <a:spcPts val="1600"/>
              </a:spcBef>
              <a:spcAft>
                <a:spcPts val="0"/>
              </a:spcAft>
              <a:buSzPts val="1100"/>
              <a:buFont typeface="Courier New" panose="02070309020205020404" pitchFamily="49" charset="0"/>
              <a:buChar char="o"/>
            </a:pPr>
            <a:r>
              <a:rPr lang="en" sz="1050" dirty="0"/>
              <a:t>Understand how Google’s engineering culture and processes contribute to an effective engineering team.</a:t>
            </a:r>
            <a:endParaRPr sz="1050" dirty="0"/>
          </a:p>
          <a:p>
            <a:pPr lvl="0" algn="l" rtl="0">
              <a:spcBef>
                <a:spcPts val="0"/>
              </a:spcBef>
              <a:spcAft>
                <a:spcPts val="0"/>
              </a:spcAft>
              <a:buSzPts val="1100"/>
              <a:buFont typeface="Courier New" panose="02070309020205020404" pitchFamily="49" charset="0"/>
              <a:buChar char="o"/>
            </a:pPr>
            <a:r>
              <a:rPr lang="en" sz="1050" dirty="0"/>
              <a:t>Learn fundamental principles for your software organization to apply.</a:t>
            </a:r>
            <a:endParaRPr sz="1050" dirty="0"/>
          </a:p>
          <a:p>
            <a:pPr lvl="0" algn="l" rtl="0">
              <a:spcBef>
                <a:spcPts val="0"/>
              </a:spcBef>
              <a:spcAft>
                <a:spcPts val="0"/>
              </a:spcAft>
              <a:buSzPts val="1100"/>
              <a:buFont typeface="Courier New" panose="02070309020205020404" pitchFamily="49" charset="0"/>
              <a:buChar char="o"/>
            </a:pPr>
            <a:r>
              <a:rPr lang="en" sz="1050" dirty="0"/>
              <a:t>Manage the impact of scaling on engineering practices.</a:t>
            </a:r>
            <a:endParaRPr sz="1050" dirty="0"/>
          </a:p>
          <a:p>
            <a:pPr lvl="0" algn="l" rtl="0">
              <a:spcBef>
                <a:spcPts val="0"/>
              </a:spcBef>
              <a:spcAft>
                <a:spcPts val="0"/>
              </a:spcAft>
              <a:buSzPts val="1100"/>
              <a:buFont typeface="Courier New" panose="02070309020205020404" pitchFamily="49" charset="0"/>
              <a:buChar char="o"/>
            </a:pPr>
            <a:r>
              <a:rPr lang="en" sz="1050" dirty="0"/>
              <a:t>Maintain a living code base that will stay resilient over time.</a:t>
            </a:r>
            <a:endParaRPr sz="1050" dirty="0"/>
          </a:p>
        </p:txBody>
      </p:sp>
      <p:pic>
        <p:nvPicPr>
          <p:cNvPr id="336" name="Google Shape;336;p22"/>
          <p:cNvPicPr preferRelativeResize="0"/>
          <p:nvPr/>
        </p:nvPicPr>
        <p:blipFill>
          <a:blip r:embed="rId5">
            <a:alphaModFix/>
          </a:blip>
          <a:stretch>
            <a:fillRect/>
          </a:stretch>
        </p:blipFill>
        <p:spPr>
          <a:xfrm>
            <a:off x="2108388" y="2285488"/>
            <a:ext cx="1110050" cy="108880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406" name="Google Shape;406;p30"/>
          <p:cNvSpPr txBox="1"/>
          <p:nvPr/>
        </p:nvSpPr>
        <p:spPr>
          <a:xfrm>
            <a:off x="1288950" y="1584637"/>
            <a:ext cx="65661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latin typeface="Roboto Medium"/>
                <a:ea typeface="Roboto Medium"/>
                <a:cs typeface="Roboto Medium"/>
                <a:sym typeface="Roboto Medium"/>
              </a:rPr>
              <a:t>“Turn off Hyram’s law will break the users that  came to depend on. </a:t>
            </a:r>
            <a:r>
              <a:rPr lang="en-US" sz="2400" dirty="0">
                <a:latin typeface="Roboto Medium"/>
                <a:ea typeface="Roboto Medium"/>
                <a:cs typeface="Roboto Medium"/>
                <a:sym typeface="Roboto Medium"/>
              </a:rPr>
              <a:t>Just as entropy increases in every thermodynamic system, </a:t>
            </a:r>
            <a:r>
              <a:rPr lang="en-US" sz="2400" dirty="0">
                <a:solidFill>
                  <a:srgbClr val="FF0000"/>
                </a:solidFill>
                <a:latin typeface="Roboto Medium"/>
                <a:ea typeface="Roboto Medium"/>
                <a:cs typeface="Roboto Medium"/>
                <a:sym typeface="Roboto Medium"/>
              </a:rPr>
              <a:t>Hyrum’s Law applies to every observable behavior</a:t>
            </a:r>
            <a:r>
              <a:rPr lang="en-US" sz="2400" dirty="0">
                <a:latin typeface="Roboto Medium"/>
                <a:ea typeface="Roboto Medium"/>
                <a:cs typeface="Roboto Medium"/>
                <a:sym typeface="Roboto Medium"/>
              </a:rPr>
              <a:t>. </a:t>
            </a:r>
            <a:r>
              <a:rPr lang="en" sz="2400" dirty="0">
                <a:latin typeface="Roboto Medium"/>
                <a:ea typeface="Roboto Medium"/>
                <a:cs typeface="Roboto Medium"/>
                <a:sym typeface="Roboto Medium"/>
              </a:rPr>
              <a:t>”</a:t>
            </a:r>
            <a:endParaRPr sz="2400" dirty="0">
              <a:latin typeface="Roboto Medium"/>
              <a:ea typeface="Roboto Medium"/>
              <a:cs typeface="Roboto Medium"/>
              <a:sym typeface="Roboto Medium"/>
            </a:endParaRPr>
          </a:p>
        </p:txBody>
      </p:sp>
      <p:sp>
        <p:nvSpPr>
          <p:cNvPr id="407" name="Google Shape;407;p30"/>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08" name="Google Shape;408;p3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291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2;p33">
            <a:extLst>
              <a:ext uri="{FF2B5EF4-FFF2-40B4-BE49-F238E27FC236}">
                <a16:creationId xmlns:a16="http://schemas.microsoft.com/office/drawing/2014/main" id="{798DDDC4-84E7-4362-868B-A4E4E026133A}"/>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24;p32">
            <a:extLst>
              <a:ext uri="{FF2B5EF4-FFF2-40B4-BE49-F238E27FC236}">
                <a16:creationId xmlns:a16="http://schemas.microsoft.com/office/drawing/2014/main" id="{5AD723F7-56AC-42D7-A91A-BF3A092BB341}"/>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4" name="Google Shape;397;p29">
            <a:extLst>
              <a:ext uri="{FF2B5EF4-FFF2-40B4-BE49-F238E27FC236}">
                <a16:creationId xmlns:a16="http://schemas.microsoft.com/office/drawing/2014/main" id="{06D6B8B0-11C8-47EA-A4D4-2036C0773214}"/>
              </a:ext>
            </a:extLst>
          </p:cNvPr>
          <p:cNvSpPr txBox="1"/>
          <p:nvPr/>
        </p:nvSpPr>
        <p:spPr>
          <a:xfrm>
            <a:off x="1288950" y="1122972"/>
            <a:ext cx="6566100" cy="21236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Roboto Medium"/>
                <a:ea typeface="Roboto Medium"/>
                <a:cs typeface="Roboto Medium"/>
                <a:sym typeface="Roboto Medium"/>
              </a:rPr>
              <a:t>“</a:t>
            </a:r>
            <a:r>
              <a:rPr lang="en-US" sz="1800" dirty="0">
                <a:solidFill>
                  <a:srgbClr val="FF0000"/>
                </a:solidFill>
                <a:latin typeface="Roboto Medium"/>
                <a:ea typeface="Roboto Medium"/>
                <a:cs typeface="Roboto Medium"/>
                <a:sym typeface="Roboto Medium"/>
              </a:rPr>
              <a:t>Code that depends on brittle and unpublished features of its dependencies is likely to be described as “hacky” or “clever,” </a:t>
            </a:r>
            <a:r>
              <a:rPr lang="en-US" sz="1800" dirty="0">
                <a:solidFill>
                  <a:srgbClr val="4285F4"/>
                </a:solidFill>
                <a:latin typeface="Roboto Medium"/>
                <a:ea typeface="Roboto Medium"/>
                <a:cs typeface="Roboto Medium"/>
                <a:sym typeface="Roboto Medium"/>
              </a:rPr>
              <a:t>whereas code that follows best practices and has planned for the future is more likely to be described as “clean” and “maintainable.” </a:t>
            </a:r>
            <a:r>
              <a:rPr lang="en-US" sz="1800" dirty="0">
                <a:latin typeface="Roboto Medium"/>
                <a:ea typeface="Roboto Medium"/>
                <a:cs typeface="Roboto Medium"/>
                <a:sym typeface="Roboto Medium"/>
              </a:rPr>
              <a:t>Both have their purposes, but which one you select depends crucially on the expected life span of the code in question.</a:t>
            </a:r>
            <a:r>
              <a:rPr lang="en" sz="1800" dirty="0">
                <a:latin typeface="Roboto Medium"/>
                <a:ea typeface="Roboto Medium"/>
                <a:cs typeface="Roboto Medium"/>
                <a:sym typeface="Roboto Medium"/>
              </a:rPr>
              <a:t>”</a:t>
            </a:r>
            <a:endParaRPr sz="1800" dirty="0">
              <a:latin typeface="Roboto Medium"/>
              <a:ea typeface="Roboto Medium"/>
              <a:cs typeface="Roboto Medium"/>
              <a:sym typeface="Roboto Medium"/>
            </a:endParaRPr>
          </a:p>
        </p:txBody>
      </p:sp>
      <p:sp>
        <p:nvSpPr>
          <p:cNvPr id="5" name="Google Shape;398;p29">
            <a:extLst>
              <a:ext uri="{FF2B5EF4-FFF2-40B4-BE49-F238E27FC236}">
                <a16:creationId xmlns:a16="http://schemas.microsoft.com/office/drawing/2014/main" id="{038262FA-84E2-4241-A735-3144E47D5EEF}"/>
              </a:ext>
            </a:extLst>
          </p:cNvPr>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6" name="Google Shape;399;p29">
            <a:hlinkClick r:id="" action="ppaction://hlinkshowjump?jump=firstslide"/>
            <a:extLst>
              <a:ext uri="{FF2B5EF4-FFF2-40B4-BE49-F238E27FC236}">
                <a16:creationId xmlns:a16="http://schemas.microsoft.com/office/drawing/2014/main" id="{AD566AD2-1F7F-48BD-B935-05D9580F4267}"/>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030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9"/>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97" name="Google Shape;397;p29"/>
          <p:cNvSpPr txBox="1"/>
          <p:nvPr/>
        </p:nvSpPr>
        <p:spPr>
          <a:xfrm>
            <a:off x="1288950" y="2230968"/>
            <a:ext cx="656610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Roboto Medium"/>
                <a:ea typeface="Roboto Medium"/>
                <a:cs typeface="Roboto Medium"/>
                <a:sym typeface="Roboto Medium"/>
              </a:rPr>
              <a:t>“</a:t>
            </a:r>
            <a:r>
              <a:rPr lang="en-US" sz="1800" dirty="0">
                <a:solidFill>
                  <a:schemeClr val="tx1"/>
                </a:solidFill>
                <a:latin typeface="Roboto Medium"/>
                <a:ea typeface="Roboto Medium"/>
                <a:cs typeface="Roboto Medium"/>
                <a:sym typeface="Roboto Medium"/>
              </a:rPr>
              <a:t>We’ve taken to saying, </a:t>
            </a:r>
            <a:r>
              <a:rPr lang="en-US" sz="1800" dirty="0">
                <a:solidFill>
                  <a:srgbClr val="4285F4"/>
                </a:solidFill>
                <a:latin typeface="Roboto Medium"/>
                <a:ea typeface="Roboto Medium"/>
                <a:cs typeface="Roboto Medium"/>
                <a:sym typeface="Roboto Medium"/>
              </a:rPr>
              <a:t>“It’s programming if ‘clever’ is a compliment</a:t>
            </a:r>
            <a:r>
              <a:rPr lang="en-US" sz="1800" dirty="0">
                <a:solidFill>
                  <a:schemeClr val="tx1"/>
                </a:solidFill>
                <a:latin typeface="Roboto Medium"/>
                <a:ea typeface="Roboto Medium"/>
                <a:cs typeface="Roboto Medium"/>
                <a:sym typeface="Roboto Medium"/>
              </a:rPr>
              <a:t>, but </a:t>
            </a:r>
            <a:r>
              <a:rPr lang="en-US" sz="1800" dirty="0">
                <a:solidFill>
                  <a:srgbClr val="34A853"/>
                </a:solidFill>
                <a:latin typeface="Roboto Medium"/>
                <a:ea typeface="Roboto Medium"/>
                <a:cs typeface="Roboto Medium"/>
                <a:sym typeface="Roboto Medium"/>
              </a:rPr>
              <a:t>it’s software engineering if ‘clever’ is an accusation</a:t>
            </a:r>
            <a:r>
              <a:rPr lang="en-US" sz="1800" dirty="0">
                <a:solidFill>
                  <a:schemeClr val="tx1"/>
                </a:solidFill>
                <a:latin typeface="Roboto Medium"/>
                <a:ea typeface="Roboto Medium"/>
                <a:cs typeface="Roboto Medium"/>
                <a:sym typeface="Roboto Medium"/>
              </a:rPr>
              <a:t>.</a:t>
            </a:r>
            <a:r>
              <a:rPr lang="en" sz="1800" dirty="0">
                <a:latin typeface="Roboto Medium"/>
                <a:ea typeface="Roboto Medium"/>
                <a:cs typeface="Roboto Medium"/>
                <a:sym typeface="Roboto Medium"/>
              </a:rPr>
              <a:t>”</a:t>
            </a:r>
            <a:endParaRPr sz="1800" dirty="0">
              <a:latin typeface="Roboto Medium"/>
              <a:ea typeface="Roboto Medium"/>
              <a:cs typeface="Roboto Medium"/>
              <a:sym typeface="Roboto Medium"/>
            </a:endParaRPr>
          </a:p>
        </p:txBody>
      </p:sp>
      <p:sp>
        <p:nvSpPr>
          <p:cNvPr id="398" name="Google Shape;398;p29"/>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99" name="Google Shape;399;p29">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354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B1A5CFF8-F18B-4D02-948D-05D13A6494C4}"/>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148D7DA9-C097-403D-8224-9C96A37EF97B}"/>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5BCAB760-569E-4979-B2D1-19F4CBB3CABB}"/>
              </a:ext>
            </a:extLst>
          </p:cNvPr>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F5F75D40-2369-46DD-AD2A-639DBF955713}"/>
              </a:ext>
            </a:extLst>
          </p:cNvPr>
          <p:cNvSpPr txBox="1"/>
          <p:nvPr/>
        </p:nvSpPr>
        <p:spPr>
          <a:xfrm>
            <a:off x="1063699" y="1361924"/>
            <a:ext cx="7077300" cy="82984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4285F4"/>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W</a:t>
            </a:r>
            <a:r>
              <a:rPr lang="en" sz="2700" dirty="0">
                <a:solidFill>
                  <a:srgbClr val="34A853"/>
                </a:solidFill>
                <a:latin typeface="Lexend Deca"/>
                <a:ea typeface="Lexend Deca"/>
                <a:cs typeface="Lexend Deca"/>
                <a:sym typeface="Lexend Deca"/>
              </a:rPr>
              <a:t>h</a:t>
            </a:r>
            <a:r>
              <a:rPr lang="en" sz="2700" dirty="0">
                <a:solidFill>
                  <a:srgbClr val="4285F4"/>
                </a:solidFill>
                <a:latin typeface="Lexend Deca"/>
                <a:ea typeface="Lexend Deca"/>
                <a:cs typeface="Lexend Deca"/>
                <a:sym typeface="Lexend Deca"/>
              </a:rPr>
              <a:t>y </a:t>
            </a:r>
            <a:r>
              <a:rPr lang="en" sz="2700" dirty="0">
                <a:solidFill>
                  <a:srgbClr val="EA4335"/>
                </a:solidFill>
                <a:latin typeface="Lexend Deca"/>
                <a:ea typeface="Lexend Deca"/>
                <a:cs typeface="Lexend Deca"/>
                <a:sym typeface="Lexend Deca"/>
              </a:rPr>
              <a:t>n</a:t>
            </a:r>
            <a:r>
              <a:rPr lang="en" sz="2700" dirty="0">
                <a:solidFill>
                  <a:srgbClr val="FBBC0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t </a:t>
            </a:r>
            <a:r>
              <a:rPr lang="en" sz="2700" dirty="0">
                <a:solidFill>
                  <a:srgbClr val="EA4335"/>
                </a:solidFill>
                <a:latin typeface="Lexend Deca"/>
                <a:ea typeface="Lexend Deca"/>
                <a:cs typeface="Lexend Deca"/>
                <a:sym typeface="Lexend Deca"/>
              </a:rPr>
              <a:t>j</a:t>
            </a:r>
            <a:r>
              <a:rPr lang="en" sz="2700" dirty="0">
                <a:solidFill>
                  <a:srgbClr val="34A853"/>
                </a:solidFill>
                <a:latin typeface="Lexend Deca"/>
                <a:ea typeface="Lexend Deca"/>
                <a:cs typeface="Lexend Deca"/>
                <a:sym typeface="Lexend Deca"/>
              </a:rPr>
              <a:t>u</a:t>
            </a:r>
            <a:r>
              <a:rPr lang="en" sz="2700" dirty="0">
                <a:solidFill>
                  <a:srgbClr val="4285F4"/>
                </a:solidFill>
                <a:latin typeface="Lexend Deca"/>
                <a:ea typeface="Lexend Deca"/>
                <a:cs typeface="Lexend Deca"/>
                <a:sym typeface="Lexend Deca"/>
              </a:rPr>
              <a:t>s</a:t>
            </a:r>
            <a:r>
              <a:rPr lang="en" sz="2700" dirty="0">
                <a:solidFill>
                  <a:srgbClr val="FBBC05"/>
                </a:solidFill>
                <a:latin typeface="Lexend Deca"/>
                <a:ea typeface="Lexend Deca"/>
                <a:cs typeface="Lexend Deca"/>
                <a:sym typeface="Lexend Deca"/>
              </a:rPr>
              <a:t>t </a:t>
            </a:r>
            <a:r>
              <a:rPr lang="en" sz="2700" dirty="0">
                <a:solidFill>
                  <a:srgbClr val="EA4335"/>
                </a:solidFill>
                <a:latin typeface="Lexend Deca"/>
                <a:ea typeface="Lexend Deca"/>
                <a:cs typeface="Lexend Deca"/>
                <a:sym typeface="Lexend Deca"/>
              </a:rPr>
              <a:t>a</a:t>
            </a:r>
            <a:r>
              <a:rPr lang="en" sz="2700" dirty="0">
                <a:solidFill>
                  <a:srgbClr val="34A853"/>
                </a:solidFill>
                <a:latin typeface="Lexend Deca"/>
                <a:ea typeface="Lexend Deca"/>
                <a:cs typeface="Lexend Deca"/>
                <a:sym typeface="Lexend Deca"/>
              </a:rPr>
              <a:t>i</a:t>
            </a:r>
            <a:r>
              <a:rPr lang="en" sz="2700" dirty="0">
                <a:solidFill>
                  <a:srgbClr val="4285F4"/>
                </a:solidFill>
                <a:latin typeface="Lexend Deca"/>
                <a:ea typeface="Lexend Deca"/>
                <a:cs typeface="Lexend Deca"/>
                <a:sym typeface="Lexend Deca"/>
              </a:rPr>
              <a:t>m </a:t>
            </a:r>
            <a:r>
              <a:rPr lang="en" sz="2700" dirty="0">
                <a:solidFill>
                  <a:srgbClr val="EA4335"/>
                </a:solidFill>
                <a:latin typeface="Lexend Deca"/>
                <a:ea typeface="Lexend Deca"/>
                <a:cs typeface="Lexend Deca"/>
                <a:sym typeface="Lexend Deca"/>
              </a:rPr>
              <a:t>f</a:t>
            </a:r>
            <a:r>
              <a:rPr lang="en" sz="2700" dirty="0">
                <a:solidFill>
                  <a:srgbClr val="FBBC05"/>
                </a:solidFill>
                <a:latin typeface="Lexend Deca"/>
                <a:ea typeface="Lexend Deca"/>
                <a:cs typeface="Lexend Deca"/>
                <a:sym typeface="Lexend Deca"/>
              </a:rPr>
              <a:t>o</a:t>
            </a:r>
            <a:r>
              <a:rPr lang="en" sz="2700" dirty="0">
                <a:solidFill>
                  <a:srgbClr val="34A853"/>
                </a:solidFill>
                <a:latin typeface="Lexend Deca"/>
                <a:ea typeface="Lexend Deca"/>
                <a:cs typeface="Lexend Deca"/>
                <a:sym typeface="Lexend Deca"/>
              </a:rPr>
              <a:t>r </a:t>
            </a:r>
            <a:r>
              <a:rPr lang="en" sz="2700" dirty="0">
                <a:solidFill>
                  <a:srgbClr val="4285F4"/>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o</a:t>
            </a:r>
            <a:r>
              <a:rPr lang="en" sz="2700" dirty="0">
                <a:solidFill>
                  <a:srgbClr val="FBBC05"/>
                </a:solidFill>
                <a:latin typeface="Lexend Deca"/>
                <a:ea typeface="Lexend Deca"/>
                <a:cs typeface="Lexend Deca"/>
                <a:sym typeface="Lexend Deca"/>
              </a:rPr>
              <a:t>t</a:t>
            </a: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g </a:t>
            </a:r>
            <a:r>
              <a:rPr lang="en" sz="2700" dirty="0">
                <a:solidFill>
                  <a:srgbClr val="EA4335"/>
                </a:solidFill>
                <a:latin typeface="Lexend Deca"/>
                <a:ea typeface="Lexend Deca"/>
                <a:cs typeface="Lexend Deca"/>
                <a:sym typeface="Lexend Deca"/>
              </a:rPr>
              <a:t>c</a:t>
            </a:r>
            <a:r>
              <a:rPr lang="en" sz="2700" dirty="0">
                <a:solidFill>
                  <a:srgbClr val="FBBC05"/>
                </a:solidFill>
                <a:latin typeface="Lexend Deca"/>
                <a:ea typeface="Lexend Deca"/>
                <a:cs typeface="Lexend Deca"/>
                <a:sym typeface="Lexend Deca"/>
              </a:rPr>
              <a:t>h</a:t>
            </a:r>
            <a:r>
              <a:rPr lang="en" sz="2700" dirty="0">
                <a:solidFill>
                  <a:srgbClr val="4285F4"/>
                </a:solidFill>
                <a:latin typeface="Lexend Deca"/>
                <a:ea typeface="Lexend Deca"/>
                <a:cs typeface="Lexend Deca"/>
                <a:sym typeface="Lexend Deca"/>
              </a:rPr>
              <a:t>a</a:t>
            </a:r>
            <a:r>
              <a:rPr lang="en" sz="2700" dirty="0">
                <a:solidFill>
                  <a:srgbClr val="EA4335"/>
                </a:solidFill>
                <a:latin typeface="Lexend Deca"/>
                <a:ea typeface="Lexend Deca"/>
                <a:cs typeface="Lexend Deca"/>
                <a:sym typeface="Lexend Deca"/>
              </a:rPr>
              <a:t>n</a:t>
            </a:r>
            <a:r>
              <a:rPr lang="en" sz="2700" dirty="0">
                <a:solidFill>
                  <a:srgbClr val="34A853"/>
                </a:solidFill>
                <a:latin typeface="Lexend Deca"/>
                <a:ea typeface="Lexend Deca"/>
                <a:cs typeface="Lexend Deca"/>
                <a:sym typeface="Lexend Deca"/>
              </a:rPr>
              <a:t>g</a:t>
            </a:r>
            <a:r>
              <a:rPr lang="en" sz="2700" dirty="0">
                <a:solidFill>
                  <a:srgbClr val="4285F4"/>
                </a:solidFill>
                <a:latin typeface="Lexend Deca"/>
                <a:ea typeface="Lexend Deca"/>
                <a:cs typeface="Lexend Deca"/>
                <a:sym typeface="Lexend Deca"/>
              </a:rPr>
              <a:t>e</a:t>
            </a:r>
            <a:r>
              <a:rPr lang="en" sz="2700" dirty="0">
                <a:solidFill>
                  <a:srgbClr val="EA4335"/>
                </a:solidFill>
                <a:latin typeface="Lexend Deca"/>
                <a:ea typeface="Lexend Deca"/>
                <a:cs typeface="Lexend Deca"/>
                <a:sym typeface="Lexend Deca"/>
              </a:rPr>
              <a:t>s ?</a:t>
            </a:r>
            <a:endParaRPr sz="2700" dirty="0">
              <a:solidFill>
                <a:srgbClr val="EA4335"/>
              </a:solidFill>
              <a:latin typeface="Lexend Deca"/>
              <a:ea typeface="Lexend Deca"/>
              <a:cs typeface="Lexend Deca"/>
              <a:sym typeface="Lexend Deca"/>
            </a:endParaRPr>
          </a:p>
        </p:txBody>
      </p:sp>
      <p:sp>
        <p:nvSpPr>
          <p:cNvPr id="7" name="Google Shape;1064;p79">
            <a:extLst>
              <a:ext uri="{FF2B5EF4-FFF2-40B4-BE49-F238E27FC236}">
                <a16:creationId xmlns:a16="http://schemas.microsoft.com/office/drawing/2014/main" id="{06E5E1AD-D391-4DAF-86BE-D8D64675EA64}"/>
              </a:ext>
            </a:extLst>
          </p:cNvPr>
          <p:cNvSpPr txBox="1"/>
          <p:nvPr/>
        </p:nvSpPr>
        <p:spPr>
          <a:xfrm>
            <a:off x="996100" y="2338332"/>
            <a:ext cx="3017488" cy="21049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rgbClr val="FF0000"/>
                </a:solidFill>
                <a:latin typeface="Roboto Light" panose="02000000000000000000" pitchFamily="2" charset="0"/>
                <a:ea typeface="Roboto Light" panose="02000000000000000000" pitchFamily="2" charset="0"/>
                <a:cs typeface="Lexend Deca"/>
                <a:sym typeface="Lexend Deca"/>
              </a:rPr>
              <a:t>If you have a project written in pure C with no external dependencies </a:t>
            </a:r>
            <a:r>
              <a:rPr lang="en-US" sz="1200" dirty="0">
                <a:solidFill>
                  <a:srgbClr val="666666"/>
                </a:solidFill>
                <a:latin typeface="Roboto Light" panose="02000000000000000000" pitchFamily="2" charset="0"/>
                <a:ea typeface="Roboto Light" panose="02000000000000000000" pitchFamily="2" charset="0"/>
                <a:cs typeface="Lexend Deca"/>
                <a:sym typeface="Lexend Deca"/>
              </a:rPr>
              <a:t>(or only external dependencies that promise great long-term stability, like POSIX), </a:t>
            </a:r>
            <a:r>
              <a:rPr lang="en-US" sz="1200" dirty="0">
                <a:solidFill>
                  <a:srgbClr val="FF0000"/>
                </a:solidFill>
                <a:latin typeface="Roboto Light" panose="02000000000000000000" pitchFamily="2" charset="0"/>
                <a:ea typeface="Roboto Light" panose="02000000000000000000" pitchFamily="2" charset="0"/>
                <a:cs typeface="Lexend Deca"/>
                <a:sym typeface="Lexend Deca"/>
              </a:rPr>
              <a:t>you might well be able to avoid any form of refactoring or difficult upgrade. C does a great job of providing stability — in many respects, that is its primary purpose</a:t>
            </a:r>
            <a:r>
              <a:rPr lang="en-US" sz="1200" dirty="0">
                <a:solidFill>
                  <a:srgbClr val="666666"/>
                </a:solidFill>
                <a:latin typeface="Roboto Light" panose="02000000000000000000" pitchFamily="2" charset="0"/>
                <a:ea typeface="Roboto Light" panose="02000000000000000000" pitchFamily="2" charset="0"/>
                <a:cs typeface="Lexend Deca"/>
                <a:sym typeface="Lexend Deca"/>
              </a:rPr>
              <a:t>.</a:t>
            </a:r>
            <a:endParaRPr sz="1200" dirty="0">
              <a:solidFill>
                <a:srgbClr val="666666"/>
              </a:solidFill>
              <a:latin typeface="Roboto Light" panose="02000000000000000000" pitchFamily="2" charset="0"/>
              <a:ea typeface="Roboto Light" panose="02000000000000000000" pitchFamily="2" charset="0"/>
              <a:cs typeface="Lexend Deca"/>
              <a:sym typeface="Lexend Deca"/>
            </a:endParaRPr>
          </a:p>
        </p:txBody>
      </p:sp>
      <p:sp>
        <p:nvSpPr>
          <p:cNvPr id="9" name="Google Shape;1064;p79">
            <a:extLst>
              <a:ext uri="{FF2B5EF4-FFF2-40B4-BE49-F238E27FC236}">
                <a16:creationId xmlns:a16="http://schemas.microsoft.com/office/drawing/2014/main" id="{33A75005-B34A-46B1-A549-FD66AACD9333}"/>
              </a:ext>
            </a:extLst>
          </p:cNvPr>
          <p:cNvSpPr txBox="1"/>
          <p:nvPr/>
        </p:nvSpPr>
        <p:spPr>
          <a:xfrm>
            <a:off x="4602349" y="2338332"/>
            <a:ext cx="2850416" cy="21049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rgbClr val="666666"/>
                </a:solidFill>
                <a:latin typeface="Roboto Light" panose="02000000000000000000" pitchFamily="2" charset="0"/>
                <a:ea typeface="Roboto Light" panose="02000000000000000000" pitchFamily="2" charset="0"/>
                <a:sym typeface="Lexend Deca"/>
              </a:rPr>
              <a:t>However, </a:t>
            </a:r>
            <a:r>
              <a:rPr lang="en-US" sz="1200" dirty="0">
                <a:solidFill>
                  <a:srgbClr val="4285F4"/>
                </a:solidFill>
                <a:latin typeface="Roboto Light" panose="02000000000000000000" pitchFamily="2" charset="0"/>
                <a:ea typeface="Roboto Light" panose="02000000000000000000" pitchFamily="2" charset="0"/>
                <a:sym typeface="Lexend Deca"/>
              </a:rPr>
              <a:t>most projects have far more exposure to shifting underlying technology</a:t>
            </a:r>
            <a:r>
              <a:rPr lang="en-US" sz="1200" dirty="0">
                <a:solidFill>
                  <a:srgbClr val="666666"/>
                </a:solidFill>
                <a:latin typeface="Roboto Light" panose="02000000000000000000" pitchFamily="2" charset="0"/>
                <a:ea typeface="Roboto Light" panose="02000000000000000000" pitchFamily="2" charset="0"/>
                <a:sym typeface="Lexend Deca"/>
              </a:rPr>
              <a:t>. </a:t>
            </a:r>
            <a:r>
              <a:rPr lang="en-US" sz="1200" dirty="0">
                <a:solidFill>
                  <a:srgbClr val="4285F4"/>
                </a:solidFill>
                <a:latin typeface="Roboto Light" panose="02000000000000000000" pitchFamily="2" charset="0"/>
                <a:ea typeface="Roboto Light" panose="02000000000000000000" pitchFamily="2" charset="0"/>
                <a:sym typeface="Lexend Deca"/>
              </a:rPr>
              <a:t>Most programming languages and runtimes change much more than C does. Even libraries implemented in pure C might change to support new features, which can affect downstream users</a:t>
            </a:r>
            <a:r>
              <a:rPr lang="en-US" sz="1200" dirty="0">
                <a:solidFill>
                  <a:srgbClr val="666666"/>
                </a:solidFill>
                <a:latin typeface="Roboto Light" panose="02000000000000000000" pitchFamily="2" charset="0"/>
                <a:ea typeface="Roboto Light" panose="02000000000000000000" pitchFamily="2" charset="0"/>
                <a:sym typeface="Lexend Deca"/>
              </a:rPr>
              <a:t>. Security problems are disclosed in all manner of technology, from processors to networking libraries to application code</a:t>
            </a:r>
            <a:r>
              <a:rPr lang="en-US" sz="1200" dirty="0">
                <a:solidFill>
                  <a:srgbClr val="FF0000"/>
                </a:solidFill>
                <a:latin typeface="Roboto Light" panose="02000000000000000000" pitchFamily="2" charset="0"/>
                <a:ea typeface="Roboto Light" panose="02000000000000000000" pitchFamily="2" charset="0"/>
                <a:cs typeface="Lexend Deca"/>
                <a:sym typeface="Lexend Deca"/>
              </a:rPr>
              <a:t>.</a:t>
            </a:r>
            <a:endParaRPr sz="1200" dirty="0">
              <a:solidFill>
                <a:srgbClr val="666666"/>
              </a:solidFill>
              <a:latin typeface="Roboto Light" panose="02000000000000000000" pitchFamily="2" charset="0"/>
              <a:ea typeface="Roboto Light" panose="02000000000000000000" pitchFamily="2" charset="0"/>
              <a:cs typeface="Lexend Deca"/>
              <a:sym typeface="Lexend Deca"/>
            </a:endParaRPr>
          </a:p>
        </p:txBody>
      </p:sp>
    </p:spTree>
    <p:extLst>
      <p:ext uri="{BB962C8B-B14F-4D97-AF65-F5344CB8AC3E}">
        <p14:creationId xmlns:p14="http://schemas.microsoft.com/office/powerpoint/2010/main" val="2978030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9"/>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97" name="Google Shape;397;p29"/>
          <p:cNvSpPr txBox="1"/>
          <p:nvPr/>
        </p:nvSpPr>
        <p:spPr>
          <a:xfrm>
            <a:off x="1288950" y="1046073"/>
            <a:ext cx="6566100"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rgbClr val="00B050"/>
                </a:solidFill>
                <a:latin typeface="Roboto Medium"/>
                <a:ea typeface="Roboto Medium"/>
                <a:cs typeface="Roboto Medium"/>
                <a:sym typeface="Roboto Medium"/>
              </a:rPr>
              <a:t>Every piece of technology upon which your project depends has some (hopefully small) risk of containing critical bugs and security vulnerabilities that might come to light only after you’ve started relying on it</a:t>
            </a:r>
            <a:r>
              <a:rPr lang="en-US" sz="1800" dirty="0">
                <a:latin typeface="Roboto Medium"/>
                <a:ea typeface="Roboto Medium"/>
                <a:cs typeface="Roboto Medium"/>
                <a:sym typeface="Roboto Medium"/>
              </a:rPr>
              <a:t>. If you are incapable of deploying a patch for Heartbleed or mitigating speculative execution problems like Meltdown and Spectre because you’ve assumed (or promised) that nothing will ever change, </a:t>
            </a:r>
            <a:r>
              <a:rPr lang="en-US" sz="1800" dirty="0">
                <a:solidFill>
                  <a:srgbClr val="FF0000"/>
                </a:solidFill>
                <a:latin typeface="Roboto Medium"/>
                <a:ea typeface="Roboto Medium"/>
                <a:cs typeface="Roboto Medium"/>
                <a:sym typeface="Roboto Medium"/>
              </a:rPr>
              <a:t>that is a significant gamble.</a:t>
            </a:r>
            <a:endParaRPr sz="1800" dirty="0">
              <a:solidFill>
                <a:srgbClr val="FF0000"/>
              </a:solidFill>
              <a:latin typeface="Roboto Medium"/>
              <a:ea typeface="Roboto Medium"/>
              <a:cs typeface="Roboto Medium"/>
              <a:sym typeface="Roboto Medium"/>
            </a:endParaRPr>
          </a:p>
        </p:txBody>
      </p:sp>
      <p:sp>
        <p:nvSpPr>
          <p:cNvPr id="398" name="Google Shape;398;p29"/>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99" name="Google Shape;399;p29">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758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406" name="Google Shape;406;p30"/>
          <p:cNvSpPr txBox="1"/>
          <p:nvPr/>
        </p:nvSpPr>
        <p:spPr>
          <a:xfrm>
            <a:off x="1288950" y="1660006"/>
            <a:ext cx="65661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Roboto Medium"/>
                <a:ea typeface="Roboto Medium"/>
                <a:cs typeface="Roboto Medium"/>
                <a:sym typeface="Roboto Medium"/>
              </a:rPr>
              <a:t>“</a:t>
            </a:r>
            <a:r>
              <a:rPr lang="en-US" sz="1800" dirty="0">
                <a:solidFill>
                  <a:srgbClr val="FF0000"/>
                </a:solidFill>
                <a:latin typeface="Roboto Medium"/>
                <a:ea typeface="Roboto Medium"/>
                <a:cs typeface="Roboto Medium"/>
                <a:sym typeface="Roboto Medium"/>
              </a:rPr>
              <a:t>When you are fundamentally incapable of reacting to a change in underlying technology or product direction, you’re placing a high-risk bet on the hope that such a change never becomes critical</a:t>
            </a:r>
            <a:r>
              <a:rPr lang="en-US" sz="1800" dirty="0">
                <a:latin typeface="Roboto Medium"/>
                <a:ea typeface="Roboto Medium"/>
                <a:cs typeface="Roboto Medium"/>
                <a:sym typeface="Roboto Medium"/>
              </a:rPr>
              <a:t>. For short-term projects, that might be a safe bet. Over multiple decades, it probably isn’t.”</a:t>
            </a:r>
          </a:p>
        </p:txBody>
      </p:sp>
      <p:sp>
        <p:nvSpPr>
          <p:cNvPr id="407" name="Google Shape;407;p30"/>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08" name="Google Shape;408;p3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093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1"/>
          <p:cNvSpPr txBox="1"/>
          <p:nvPr/>
        </p:nvSpPr>
        <p:spPr>
          <a:xfrm>
            <a:off x="1288950" y="1588200"/>
            <a:ext cx="65661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Roboto Medium"/>
                <a:ea typeface="Roboto Medium"/>
                <a:cs typeface="Roboto Medium"/>
                <a:sym typeface="Roboto Medium"/>
              </a:rPr>
              <a:t>“Your organization’s codebase is </a:t>
            </a:r>
            <a:r>
              <a:rPr lang="en" sz="2400">
                <a:solidFill>
                  <a:schemeClr val="accent3"/>
                </a:solidFill>
                <a:latin typeface="Roboto Medium"/>
                <a:ea typeface="Roboto Medium"/>
                <a:cs typeface="Roboto Medium"/>
                <a:sym typeface="Roboto Medium"/>
              </a:rPr>
              <a:t>sustainable</a:t>
            </a:r>
            <a:r>
              <a:rPr lang="en" sz="2400">
                <a:latin typeface="Roboto Medium"/>
                <a:ea typeface="Roboto Medium"/>
                <a:cs typeface="Roboto Medium"/>
                <a:sym typeface="Roboto Medium"/>
              </a:rPr>
              <a:t> when you are </a:t>
            </a:r>
            <a:r>
              <a:rPr lang="en" sz="2400">
                <a:solidFill>
                  <a:srgbClr val="EA4335"/>
                </a:solidFill>
                <a:latin typeface="Roboto Medium"/>
                <a:ea typeface="Roboto Medium"/>
                <a:cs typeface="Roboto Medium"/>
                <a:sym typeface="Roboto Medium"/>
              </a:rPr>
              <a:t>able to change</a:t>
            </a:r>
            <a:r>
              <a:rPr lang="en" sz="2400">
                <a:latin typeface="Roboto Medium"/>
                <a:ea typeface="Roboto Medium"/>
                <a:cs typeface="Roboto Medium"/>
                <a:sym typeface="Roboto Medium"/>
              </a:rPr>
              <a:t> all of the things that you ought to change, safely, and can do so for </a:t>
            </a:r>
            <a:r>
              <a:rPr lang="en" sz="2400">
                <a:solidFill>
                  <a:schemeClr val="accent4"/>
                </a:solidFill>
                <a:latin typeface="Roboto Medium"/>
                <a:ea typeface="Roboto Medium"/>
                <a:cs typeface="Roboto Medium"/>
                <a:sym typeface="Roboto Medium"/>
              </a:rPr>
              <a:t>the life of your codebase</a:t>
            </a:r>
            <a:r>
              <a:rPr lang="en" sz="2400">
                <a:latin typeface="Roboto Medium"/>
                <a:ea typeface="Roboto Medium"/>
                <a:cs typeface="Roboto Medium"/>
                <a:sym typeface="Roboto Medium"/>
              </a:rPr>
              <a:t>.”</a:t>
            </a:r>
            <a:endParaRPr sz="2400">
              <a:latin typeface="Roboto Medium"/>
              <a:ea typeface="Roboto Medium"/>
              <a:cs typeface="Roboto Medium"/>
              <a:sym typeface="Roboto Medium"/>
            </a:endParaRPr>
          </a:p>
        </p:txBody>
      </p:sp>
      <p:sp>
        <p:nvSpPr>
          <p:cNvPr id="414" name="Google Shape;414;p31"/>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15" name="Google Shape;415;p31">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0" y="3587325"/>
            <a:ext cx="486300" cy="7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6"/>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72" name="Google Shape;372;p26"/>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73" name="Google Shape;373;p2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7;p29">
            <a:extLst>
              <a:ext uri="{FF2B5EF4-FFF2-40B4-BE49-F238E27FC236}">
                <a16:creationId xmlns:a16="http://schemas.microsoft.com/office/drawing/2014/main" id="{C6166840-7A30-4B13-9DC7-1B016DAD7F2E}"/>
              </a:ext>
            </a:extLst>
          </p:cNvPr>
          <p:cNvSpPr txBox="1"/>
          <p:nvPr/>
        </p:nvSpPr>
        <p:spPr>
          <a:xfrm>
            <a:off x="1288950" y="1953969"/>
            <a:ext cx="65661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Roboto Medium"/>
                <a:ea typeface="Roboto Medium"/>
                <a:cs typeface="Roboto Medium"/>
                <a:sym typeface="Roboto Medium"/>
              </a:rPr>
              <a:t>“Change is not inherently good. </a:t>
            </a:r>
            <a:r>
              <a:rPr lang="en-US" sz="1800" dirty="0">
                <a:solidFill>
                  <a:srgbClr val="FF0000"/>
                </a:solidFill>
                <a:latin typeface="Roboto Medium"/>
                <a:ea typeface="Roboto Medium"/>
                <a:cs typeface="Roboto Medium"/>
                <a:sym typeface="Roboto Medium"/>
              </a:rPr>
              <a:t>We shouldn’t change just for the sake of change. But we do need to be capable of change. If we allow for that eventual necessity, we should also consider whether to invest in making that capability cheap</a:t>
            </a:r>
            <a:r>
              <a:rPr lang="en-US" sz="1800" dirty="0">
                <a:latin typeface="Roboto Medium"/>
                <a:ea typeface="Roboto Medium"/>
                <a:cs typeface="Roboto Medium"/>
                <a:sym typeface="Roboto Medium"/>
              </a:rPr>
              <a:t>.”</a:t>
            </a:r>
            <a:endParaRPr sz="1800" dirty="0">
              <a:latin typeface="Roboto Medium"/>
              <a:ea typeface="Roboto Medium"/>
              <a:cs typeface="Roboto Medium"/>
              <a:sym typeface="Roboto Medium"/>
            </a:endParaRPr>
          </a:p>
        </p:txBody>
      </p:sp>
    </p:spTree>
    <p:extLst>
      <p:ext uri="{BB962C8B-B14F-4D97-AF65-F5344CB8AC3E}">
        <p14:creationId xmlns:p14="http://schemas.microsoft.com/office/powerpoint/2010/main" val="2930165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9A619CBC-2622-407A-9A9A-C0088082B1FB}"/>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C26FD0F1-231D-496F-A980-F696DEB3083E}"/>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F937B134-CF6F-4A51-B5DB-9CD9D860F2A1}"/>
              </a:ext>
            </a:extLst>
          </p:cNvPr>
          <p:cNvSpPr/>
          <p:nvPr/>
        </p:nvSpPr>
        <p:spPr>
          <a:xfrm>
            <a:off x="0" y="3587325"/>
            <a:ext cx="498600" cy="7416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E2FBF433-F7A9-4DA1-A632-5C326A3B224B}"/>
              </a:ext>
            </a:extLst>
          </p:cNvPr>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2</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l</a:t>
            </a:r>
            <a:r>
              <a:rPr lang="en" sz="2700" dirty="0">
                <a:solidFill>
                  <a:srgbClr val="34A853"/>
                </a:solidFill>
                <a:latin typeface="Lexend Deca"/>
                <a:ea typeface="Lexend Deca"/>
                <a:cs typeface="Lexend Deca"/>
                <a:sym typeface="Lexend Deca"/>
              </a:rPr>
              <a:t>e</a:t>
            </a:r>
            <a:endParaRPr sz="2700" dirty="0">
              <a:solidFill>
                <a:srgbClr val="EA4335"/>
              </a:solidFill>
              <a:latin typeface="Lexend Deca"/>
              <a:ea typeface="Lexend Deca"/>
              <a:cs typeface="Lexend Deca"/>
              <a:sym typeface="Lexend Deca"/>
            </a:endParaRPr>
          </a:p>
        </p:txBody>
      </p:sp>
      <p:grpSp>
        <p:nvGrpSpPr>
          <p:cNvPr id="9" name="Groupe 8">
            <a:extLst>
              <a:ext uri="{FF2B5EF4-FFF2-40B4-BE49-F238E27FC236}">
                <a16:creationId xmlns:a16="http://schemas.microsoft.com/office/drawing/2014/main" id="{15252751-617E-4501-89AA-A7CA431F7996}"/>
              </a:ext>
            </a:extLst>
          </p:cNvPr>
          <p:cNvGrpSpPr/>
          <p:nvPr/>
        </p:nvGrpSpPr>
        <p:grpSpPr>
          <a:xfrm>
            <a:off x="3490076" y="2186631"/>
            <a:ext cx="2163848" cy="1687353"/>
            <a:chOff x="3134088" y="2354155"/>
            <a:chExt cx="2163848" cy="1687353"/>
          </a:xfrm>
        </p:grpSpPr>
        <p:sp>
          <p:nvSpPr>
            <p:cNvPr id="6" name="Cube 5">
              <a:extLst>
                <a:ext uri="{FF2B5EF4-FFF2-40B4-BE49-F238E27FC236}">
                  <a16:creationId xmlns:a16="http://schemas.microsoft.com/office/drawing/2014/main" id="{56A428BF-4034-4FE9-9320-89CA1FCD6927}"/>
                </a:ext>
              </a:extLst>
            </p:cNvPr>
            <p:cNvSpPr/>
            <p:nvPr/>
          </p:nvSpPr>
          <p:spPr>
            <a:xfrm>
              <a:off x="3134088" y="2354155"/>
              <a:ext cx="2163848" cy="1687353"/>
            </a:xfrm>
            <a:prstGeom prst="cub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Software</a:t>
              </a:r>
            </a:p>
          </p:txBody>
        </p:sp>
        <p:sp>
          <p:nvSpPr>
            <p:cNvPr id="7" name="TextBox 1">
              <a:extLst>
                <a:ext uri="{FF2B5EF4-FFF2-40B4-BE49-F238E27FC236}">
                  <a16:creationId xmlns:a16="http://schemas.microsoft.com/office/drawing/2014/main" id="{724D6483-F2EC-4811-8793-8EC15D72DA2B}"/>
                </a:ext>
              </a:extLst>
            </p:cNvPr>
            <p:cNvSpPr txBox="1"/>
            <p:nvPr/>
          </p:nvSpPr>
          <p:spPr>
            <a:xfrm>
              <a:off x="3804708" y="2416814"/>
              <a:ext cx="761747" cy="307777"/>
            </a:xfrm>
            <a:prstGeom prst="rect">
              <a:avLst/>
            </a:prstGeom>
            <a:noFill/>
          </p:spPr>
          <p:txBody>
            <a:bodyPr wrap="none" rtlCol="0">
              <a:spAutoFit/>
            </a:bodyPr>
            <a:lstStyle/>
            <a:p>
              <a:r>
                <a:rPr lang="fr-FR" dirty="0">
                  <a:solidFill>
                    <a:schemeClr val="bg1"/>
                  </a:solidFill>
                </a:rPr>
                <a:t>Human</a:t>
              </a:r>
            </a:p>
          </p:txBody>
        </p:sp>
        <p:sp>
          <p:nvSpPr>
            <p:cNvPr id="8" name="TextBox 10">
              <a:extLst>
                <a:ext uri="{FF2B5EF4-FFF2-40B4-BE49-F238E27FC236}">
                  <a16:creationId xmlns:a16="http://schemas.microsoft.com/office/drawing/2014/main" id="{0CAFFE02-B4CF-4B09-8B04-26C120E2F776}"/>
                </a:ext>
              </a:extLst>
            </p:cNvPr>
            <p:cNvSpPr txBox="1"/>
            <p:nvPr/>
          </p:nvSpPr>
          <p:spPr>
            <a:xfrm rot="16596748">
              <a:off x="4740546" y="3167949"/>
              <a:ext cx="684803" cy="230832"/>
            </a:xfrm>
            <a:prstGeom prst="rect">
              <a:avLst/>
            </a:prstGeom>
            <a:noFill/>
          </p:spPr>
          <p:txBody>
            <a:bodyPr wrap="none" rtlCol="0">
              <a:spAutoFit/>
            </a:bodyPr>
            <a:lstStyle/>
            <a:p>
              <a:r>
                <a:rPr lang="fr-FR" sz="900" dirty="0">
                  <a:solidFill>
                    <a:schemeClr val="bg1"/>
                  </a:solidFill>
                </a:rPr>
                <a:t>Hardware</a:t>
              </a:r>
            </a:p>
          </p:txBody>
        </p:sp>
      </p:grpSp>
    </p:spTree>
    <p:extLst>
      <p:ext uri="{BB962C8B-B14F-4D97-AF65-F5344CB8AC3E}">
        <p14:creationId xmlns:p14="http://schemas.microsoft.com/office/powerpoint/2010/main" val="3630170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9A619CBC-2622-407A-9A9A-C0088082B1FB}"/>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C26FD0F1-231D-496F-A980-F696DEB3083E}"/>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F937B134-CF6F-4A51-B5DB-9CD9D860F2A1}"/>
              </a:ext>
            </a:extLst>
          </p:cNvPr>
          <p:cNvSpPr/>
          <p:nvPr/>
        </p:nvSpPr>
        <p:spPr>
          <a:xfrm>
            <a:off x="0" y="3587325"/>
            <a:ext cx="498600" cy="7416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E2FBF433-F7A9-4DA1-A632-5C326A3B224B}"/>
              </a:ext>
            </a:extLst>
          </p:cNvPr>
          <p:cNvSpPr txBox="1"/>
          <p:nvPr/>
        </p:nvSpPr>
        <p:spPr>
          <a:xfrm>
            <a:off x="1063699" y="1361925"/>
            <a:ext cx="7077300" cy="86474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2</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l</a:t>
            </a:r>
            <a:r>
              <a:rPr lang="en" sz="2700" dirty="0">
                <a:solidFill>
                  <a:srgbClr val="34A853"/>
                </a:solidFill>
                <a:latin typeface="Lexend Deca"/>
                <a:ea typeface="Lexend Deca"/>
                <a:cs typeface="Lexend Deca"/>
                <a:sym typeface="Lexend Deca"/>
              </a:rPr>
              <a:t>e</a:t>
            </a:r>
            <a:endParaRPr sz="2700" dirty="0">
              <a:solidFill>
                <a:srgbClr val="EA4335"/>
              </a:solidFill>
              <a:latin typeface="Lexend Deca"/>
              <a:ea typeface="Lexend Deca"/>
              <a:cs typeface="Lexend Deca"/>
              <a:sym typeface="Lexend Deca"/>
            </a:endParaRPr>
          </a:p>
        </p:txBody>
      </p:sp>
      <p:sp>
        <p:nvSpPr>
          <p:cNvPr id="12" name="ZoneTexte 11">
            <a:extLst>
              <a:ext uri="{FF2B5EF4-FFF2-40B4-BE49-F238E27FC236}">
                <a16:creationId xmlns:a16="http://schemas.microsoft.com/office/drawing/2014/main" id="{2D4882FB-DD24-498A-A791-3BDE78612DAB}"/>
              </a:ext>
            </a:extLst>
          </p:cNvPr>
          <p:cNvSpPr txBox="1"/>
          <p:nvPr/>
        </p:nvSpPr>
        <p:spPr>
          <a:xfrm>
            <a:off x="1913944" y="2571662"/>
            <a:ext cx="5316112" cy="1015663"/>
          </a:xfrm>
          <a:prstGeom prst="rect">
            <a:avLst/>
          </a:prstGeom>
          <a:noFill/>
        </p:spPr>
        <p:txBody>
          <a:bodyPr wrap="square" rtlCol="0">
            <a:spAutoFit/>
          </a:bodyPr>
          <a:lstStyle/>
          <a:p>
            <a:pPr algn="ctr"/>
            <a:r>
              <a:rPr lang="en-US" sz="2000" dirty="0">
                <a:latin typeface="Roboto Medium" panose="02000000000000000000" pitchFamily="2" charset="0"/>
                <a:ea typeface="Roboto Medium" panose="02000000000000000000" pitchFamily="2" charset="0"/>
              </a:rPr>
              <a:t>“How many people are involved?”  </a:t>
            </a:r>
          </a:p>
          <a:p>
            <a:pPr algn="ctr"/>
            <a:r>
              <a:rPr lang="en-US" sz="2000" dirty="0">
                <a:latin typeface="Roboto Medium" panose="02000000000000000000" pitchFamily="2" charset="0"/>
                <a:ea typeface="Roboto Medium" panose="02000000000000000000" pitchFamily="2" charset="0"/>
              </a:rPr>
              <a:t>“What part do they play in the development and maintenance over time?”</a:t>
            </a:r>
          </a:p>
        </p:txBody>
      </p:sp>
    </p:spTree>
    <p:extLst>
      <p:ext uri="{BB962C8B-B14F-4D97-AF65-F5344CB8AC3E}">
        <p14:creationId xmlns:p14="http://schemas.microsoft.com/office/powerpoint/2010/main" val="3788155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2"/>
          <p:cNvSpPr/>
          <p:nvPr/>
        </p:nvSpPr>
        <p:spPr>
          <a:xfrm>
            <a:off x="0" y="784369"/>
            <a:ext cx="8979000" cy="4359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5" name="Google Shape;325;p22"/>
          <p:cNvSpPr txBox="1"/>
          <p:nvPr/>
        </p:nvSpPr>
        <p:spPr>
          <a:xfrm>
            <a:off x="693020" y="90237"/>
            <a:ext cx="13644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FFFF"/>
                </a:solidFill>
                <a:latin typeface="Roboto"/>
                <a:ea typeface="Roboto"/>
                <a:cs typeface="Roboto"/>
                <a:sym typeface="Roboto"/>
              </a:rPr>
              <a:t>Home</a:t>
            </a:r>
            <a:endParaRPr sz="1100"/>
          </a:p>
        </p:txBody>
      </p:sp>
      <p:sp>
        <p:nvSpPr>
          <p:cNvPr id="326" name="Google Shape;326;p22"/>
          <p:cNvSpPr txBox="1"/>
          <p:nvPr/>
        </p:nvSpPr>
        <p:spPr>
          <a:xfrm>
            <a:off x="2711641" y="88195"/>
            <a:ext cx="13644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FFFFFF"/>
                </a:solidFill>
                <a:latin typeface="Roboto"/>
                <a:ea typeface="Roboto"/>
                <a:cs typeface="Roboto"/>
                <a:sym typeface="Roboto"/>
              </a:rPr>
              <a:t>Conferences</a:t>
            </a:r>
            <a:endParaRPr sz="1100"/>
          </a:p>
        </p:txBody>
      </p:sp>
      <p:sp>
        <p:nvSpPr>
          <p:cNvPr id="327" name="Google Shape;327;p22"/>
          <p:cNvSpPr txBox="1"/>
          <p:nvPr/>
        </p:nvSpPr>
        <p:spPr>
          <a:xfrm>
            <a:off x="4741070" y="89325"/>
            <a:ext cx="1364400" cy="2307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Software engineer…</a:t>
            </a:r>
            <a:endParaRPr sz="1100">
              <a:latin typeface="Roboto"/>
              <a:ea typeface="Roboto"/>
              <a:cs typeface="Roboto"/>
              <a:sym typeface="Roboto"/>
            </a:endParaRPr>
          </a:p>
        </p:txBody>
      </p:sp>
      <p:sp>
        <p:nvSpPr>
          <p:cNvPr id="328" name="Google Shape;328;p22"/>
          <p:cNvSpPr txBox="1"/>
          <p:nvPr/>
        </p:nvSpPr>
        <p:spPr>
          <a:xfrm>
            <a:off x="1049446" y="466346"/>
            <a:ext cx="4804800" cy="2307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 sz="1100">
                <a:solidFill>
                  <a:srgbClr val="595959"/>
                </a:solidFill>
                <a:latin typeface="Roboto"/>
                <a:ea typeface="Roboto"/>
                <a:cs typeface="Roboto"/>
                <a:sym typeface="Roboto"/>
              </a:rPr>
              <a:t>https://www.google.com/search?q=software+engineering+at+google</a:t>
            </a:r>
            <a:endParaRPr sz="1100">
              <a:solidFill>
                <a:srgbClr val="595959"/>
              </a:solidFill>
              <a:latin typeface="Roboto"/>
              <a:ea typeface="Roboto"/>
              <a:cs typeface="Roboto"/>
              <a:sym typeface="Roboto"/>
            </a:endParaRPr>
          </a:p>
        </p:txBody>
      </p:sp>
      <p:sp>
        <p:nvSpPr>
          <p:cNvPr id="329" name="Google Shape;329;p22">
            <a:hlinkClick r:id="" action="ppaction://noaction"/>
          </p:cNvPr>
          <p:cNvSpPr/>
          <p:nvPr/>
        </p:nvSpPr>
        <p:spPr>
          <a:xfrm>
            <a:off x="4396556" y="61931"/>
            <a:ext cx="330300" cy="299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0" name="Google Shape;330;p22">
            <a:hlinkClick r:id="" action="ppaction://noaction"/>
          </p:cNvPr>
          <p:cNvSpPr/>
          <p:nvPr/>
        </p:nvSpPr>
        <p:spPr>
          <a:xfrm>
            <a:off x="6378863" y="61931"/>
            <a:ext cx="330300" cy="299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1" name="Google Shape;331;p22"/>
          <p:cNvSpPr/>
          <p:nvPr/>
        </p:nvSpPr>
        <p:spPr>
          <a:xfrm>
            <a:off x="0" y="4255850"/>
            <a:ext cx="147300" cy="88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txBox="1">
            <a:spLocks noGrp="1"/>
          </p:cNvSpPr>
          <p:nvPr>
            <p:ph type="title"/>
          </p:nvPr>
        </p:nvSpPr>
        <p:spPr>
          <a:xfrm>
            <a:off x="147300" y="1037944"/>
            <a:ext cx="5053879" cy="254069"/>
          </a:xfrm>
          <a:prstGeom prst="rect">
            <a:avLst/>
          </a:prstGeom>
        </p:spPr>
        <p:txBody>
          <a:bodyPr spcFirstLastPara="1" wrap="square" lIns="68575" tIns="68575" rIns="68575" bIns="68575" anchor="t" anchorCtr="0">
            <a:normAutofit fontScale="90000"/>
          </a:bodyPr>
          <a:lstStyle/>
          <a:p>
            <a:pPr marL="0" lvl="0" indent="0" algn="l" rtl="0">
              <a:spcBef>
                <a:spcPts val="0"/>
              </a:spcBef>
              <a:spcAft>
                <a:spcPts val="0"/>
              </a:spcAft>
              <a:buNone/>
            </a:pPr>
            <a:r>
              <a:rPr lang="en" sz="1100" dirty="0"/>
              <a:t>Software Engineering - Principles</a:t>
            </a:r>
            <a:endParaRPr sz="1100" dirty="0"/>
          </a:p>
        </p:txBody>
      </p:sp>
      <p:sp>
        <p:nvSpPr>
          <p:cNvPr id="334" name="Google Shape;334;p22"/>
          <p:cNvSpPr txBox="1">
            <a:spLocks noGrp="1"/>
          </p:cNvSpPr>
          <p:nvPr>
            <p:ph type="body" idx="1"/>
          </p:nvPr>
        </p:nvSpPr>
        <p:spPr>
          <a:xfrm>
            <a:off x="5711450" y="1120084"/>
            <a:ext cx="3123000" cy="3974741"/>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US" b="1" dirty="0"/>
              <a:t>What is the secret to software engineering at Google? </a:t>
            </a:r>
          </a:p>
          <a:p>
            <a:pPr marL="0" lvl="0" indent="0" algn="l" rtl="0">
              <a:spcBef>
                <a:spcPts val="0"/>
              </a:spcBef>
              <a:spcAft>
                <a:spcPts val="0"/>
              </a:spcAft>
              <a:buNone/>
            </a:pPr>
            <a:endParaRPr lang="en-US" sz="800" dirty="0"/>
          </a:p>
          <a:p>
            <a:pPr marL="0" lvl="0" indent="0" algn="l" rtl="0">
              <a:spcBef>
                <a:spcPts val="0"/>
              </a:spcBef>
              <a:spcAft>
                <a:spcPts val="0"/>
              </a:spcAft>
              <a:buNone/>
            </a:pPr>
            <a:r>
              <a:rPr lang="en-US" sz="1050" dirty="0"/>
              <a:t>Over the years, we’ve come to recognize three key principles that guide our practices and decisions: Time, Scale, and Tradeoffs.  </a:t>
            </a:r>
          </a:p>
          <a:p>
            <a:pPr marL="0" lvl="0" indent="0" algn="l" rtl="0">
              <a:spcBef>
                <a:spcPts val="0"/>
              </a:spcBef>
              <a:spcAft>
                <a:spcPts val="0"/>
              </a:spcAft>
              <a:buNone/>
            </a:pPr>
            <a:endParaRPr lang="en-US" sz="800" dirty="0"/>
          </a:p>
          <a:p>
            <a:pPr marL="0" lvl="0" indent="0" algn="l" rtl="0">
              <a:spcBef>
                <a:spcPts val="0"/>
              </a:spcBef>
              <a:spcAft>
                <a:spcPts val="0"/>
              </a:spcAft>
              <a:buNone/>
            </a:pPr>
            <a:r>
              <a:rPr lang="en-US" sz="1050" dirty="0"/>
              <a:t>Software engineering and programming are related but different problems. If programming is about producing code, software engineering is about maintaining that code for the duration of its usefulness. It is about the practices, policies, and decisions that support robust and reliable code. It is about building for growth and for the ability to manage change, sustainably. </a:t>
            </a:r>
          </a:p>
          <a:p>
            <a:pPr marL="0" lvl="0" indent="0" algn="l" rtl="0">
              <a:spcBef>
                <a:spcPts val="0"/>
              </a:spcBef>
              <a:spcAft>
                <a:spcPts val="0"/>
              </a:spcAft>
              <a:buNone/>
            </a:pPr>
            <a:endParaRPr lang="en-US" sz="800" dirty="0"/>
          </a:p>
          <a:p>
            <a:pPr marL="0" lvl="0" indent="0" algn="l" rtl="0">
              <a:spcBef>
                <a:spcPts val="0"/>
              </a:spcBef>
              <a:spcAft>
                <a:spcPts val="0"/>
              </a:spcAft>
              <a:buNone/>
            </a:pPr>
            <a:r>
              <a:rPr lang="en-US" sz="1050" dirty="0">
                <a:solidFill>
                  <a:srgbClr val="0070C0"/>
                </a:solidFill>
              </a:rPr>
              <a:t>At Google, we have learned many lessons related to the sustainability of software. Google arguably maintains one of the largest codebases ever. The expected lifespan of the codebase is at least another couple of decades.</a:t>
            </a:r>
            <a:endParaRPr sz="1050" dirty="0">
              <a:solidFill>
                <a:srgbClr val="0070C0"/>
              </a:solidFill>
            </a:endParaRPr>
          </a:p>
        </p:txBody>
      </p:sp>
      <p:pic>
        <p:nvPicPr>
          <p:cNvPr id="1027" name="Picture 3">
            <a:extLst>
              <a:ext uri="{FF2B5EF4-FFF2-40B4-BE49-F238E27FC236}">
                <a16:creationId xmlns:a16="http://schemas.microsoft.com/office/drawing/2014/main" id="{F096D487-C7B2-4825-925F-30B73CD50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02" y="1292013"/>
            <a:ext cx="4979077" cy="3734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ZoneTexte 18">
            <a:extLst>
              <a:ext uri="{FF2B5EF4-FFF2-40B4-BE49-F238E27FC236}">
                <a16:creationId xmlns:a16="http://schemas.microsoft.com/office/drawing/2014/main" id="{A232B55D-451E-4CB6-8EA5-2ACCE31467B2}"/>
              </a:ext>
            </a:extLst>
          </p:cNvPr>
          <p:cNvSpPr txBox="1"/>
          <p:nvPr/>
        </p:nvSpPr>
        <p:spPr>
          <a:xfrm>
            <a:off x="399465" y="4205242"/>
            <a:ext cx="4624350" cy="307777"/>
          </a:xfrm>
          <a:prstGeom prst="rect">
            <a:avLst/>
          </a:prstGeom>
          <a:noFill/>
        </p:spPr>
        <p:txBody>
          <a:bodyPr wrap="square">
            <a:spAutoFit/>
          </a:bodyPr>
          <a:lstStyle/>
          <a:p>
            <a:pPr algn="ctr"/>
            <a:r>
              <a:rPr lang="fr-FR" sz="1400" u="sng" dirty="0">
                <a:solidFill>
                  <a:srgbClr val="000000"/>
                </a:solidFill>
                <a:effectLst/>
                <a:latin typeface="Calibri" panose="020F0502020204030204" pitchFamily="34" charset="0"/>
                <a:ea typeface="Times New Roman" panose="02020603050405020304" pitchFamily="18" charset="0"/>
                <a:hlinkClick r:id="rId4"/>
              </a:rPr>
              <a:t>https://www.youtube.com/watch?v=SqU8TZDnFFA</a:t>
            </a:r>
            <a:endParaRPr lang="fr-FR" dirty="0"/>
          </a:p>
        </p:txBody>
      </p:sp>
      <p:pic>
        <p:nvPicPr>
          <p:cNvPr id="20" name="Google Shape;336;p22">
            <a:extLst>
              <a:ext uri="{FF2B5EF4-FFF2-40B4-BE49-F238E27FC236}">
                <a16:creationId xmlns:a16="http://schemas.microsoft.com/office/drawing/2014/main" id="{B43DE3F0-BD3C-452B-989D-8C6537B58686}"/>
              </a:ext>
            </a:extLst>
          </p:cNvPr>
          <p:cNvPicPr preferRelativeResize="0"/>
          <p:nvPr/>
        </p:nvPicPr>
        <p:blipFill>
          <a:blip r:embed="rId5">
            <a:alphaModFix/>
          </a:blip>
          <a:stretch>
            <a:fillRect/>
          </a:stretch>
        </p:blipFill>
        <p:spPr>
          <a:xfrm>
            <a:off x="2156615" y="2614764"/>
            <a:ext cx="1110050" cy="1088805"/>
          </a:xfrm>
          <a:prstGeom prst="rect">
            <a:avLst/>
          </a:prstGeom>
          <a:noFill/>
          <a:ln>
            <a:noFill/>
          </a:ln>
        </p:spPr>
      </p:pic>
    </p:spTree>
    <p:extLst>
      <p:ext uri="{BB962C8B-B14F-4D97-AF65-F5344CB8AC3E}">
        <p14:creationId xmlns:p14="http://schemas.microsoft.com/office/powerpoint/2010/main" val="2262729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9A619CBC-2622-407A-9A9A-C0088082B1FB}"/>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C26FD0F1-231D-496F-A980-F696DEB3083E}"/>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F937B134-CF6F-4A51-B5DB-9CD9D860F2A1}"/>
              </a:ext>
            </a:extLst>
          </p:cNvPr>
          <p:cNvSpPr/>
          <p:nvPr/>
        </p:nvSpPr>
        <p:spPr>
          <a:xfrm>
            <a:off x="0" y="3587325"/>
            <a:ext cx="498600" cy="7416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E2FBF433-F7A9-4DA1-A632-5C326A3B224B}"/>
              </a:ext>
            </a:extLst>
          </p:cNvPr>
          <p:cNvSpPr txBox="1"/>
          <p:nvPr/>
        </p:nvSpPr>
        <p:spPr>
          <a:xfrm>
            <a:off x="1063699" y="1361925"/>
            <a:ext cx="7077300" cy="86474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2</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l</a:t>
            </a:r>
            <a:r>
              <a:rPr lang="en" sz="2700" dirty="0">
                <a:solidFill>
                  <a:srgbClr val="34A853"/>
                </a:solidFill>
                <a:latin typeface="Lexend Deca"/>
                <a:ea typeface="Lexend Deca"/>
                <a:cs typeface="Lexend Deca"/>
                <a:sym typeface="Lexend Deca"/>
              </a:rPr>
              <a:t>e</a:t>
            </a:r>
            <a:endParaRPr sz="2700" dirty="0">
              <a:solidFill>
                <a:srgbClr val="EA4335"/>
              </a:solidFill>
              <a:latin typeface="Lexend Deca"/>
              <a:ea typeface="Lexend Deca"/>
              <a:cs typeface="Lexend Deca"/>
              <a:sym typeface="Lexend Deca"/>
            </a:endParaRPr>
          </a:p>
        </p:txBody>
      </p:sp>
      <p:sp>
        <p:nvSpPr>
          <p:cNvPr id="6" name="ZoneTexte 5">
            <a:extLst>
              <a:ext uri="{FF2B5EF4-FFF2-40B4-BE49-F238E27FC236}">
                <a16:creationId xmlns:a16="http://schemas.microsoft.com/office/drawing/2014/main" id="{6F3A4FF4-7577-4C4A-9805-F1476D0056D1}"/>
              </a:ext>
            </a:extLst>
          </p:cNvPr>
          <p:cNvSpPr txBox="1"/>
          <p:nvPr/>
        </p:nvSpPr>
        <p:spPr>
          <a:xfrm>
            <a:off x="1944293" y="2226669"/>
            <a:ext cx="5316112" cy="1631216"/>
          </a:xfrm>
          <a:prstGeom prst="rect">
            <a:avLst/>
          </a:prstGeom>
          <a:noFill/>
        </p:spPr>
        <p:txBody>
          <a:bodyPr wrap="square" rtlCol="0">
            <a:spAutoFit/>
          </a:bodyPr>
          <a:lstStyle/>
          <a:p>
            <a:pPr algn="ctr"/>
            <a:r>
              <a:rPr lang="en-US" sz="2000" dirty="0">
                <a:latin typeface="Roboto Medium" panose="02000000000000000000" pitchFamily="2" charset="0"/>
                <a:ea typeface="Roboto Medium" panose="02000000000000000000" pitchFamily="2" charset="0"/>
              </a:rPr>
              <a:t>“How long does it take to do a full build?” “How long does it take to pull a fresh copy of the repository?” </a:t>
            </a:r>
          </a:p>
          <a:p>
            <a:pPr algn="ctr"/>
            <a:r>
              <a:rPr lang="en-US" sz="2000" dirty="0">
                <a:latin typeface="Roboto Medium" panose="02000000000000000000" pitchFamily="2" charset="0"/>
                <a:ea typeface="Roboto Medium" panose="02000000000000000000" pitchFamily="2" charset="0"/>
              </a:rPr>
              <a:t>“How much will it cost to upgrade to a new language version?”</a:t>
            </a:r>
          </a:p>
        </p:txBody>
      </p:sp>
    </p:spTree>
    <p:extLst>
      <p:ext uri="{BB962C8B-B14F-4D97-AF65-F5344CB8AC3E}">
        <p14:creationId xmlns:p14="http://schemas.microsoft.com/office/powerpoint/2010/main" val="967370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9A619CBC-2622-407A-9A9A-C0088082B1FB}"/>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C26FD0F1-231D-496F-A980-F696DEB3083E}"/>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F937B134-CF6F-4A51-B5DB-9CD9D860F2A1}"/>
              </a:ext>
            </a:extLst>
          </p:cNvPr>
          <p:cNvSpPr/>
          <p:nvPr/>
        </p:nvSpPr>
        <p:spPr>
          <a:xfrm>
            <a:off x="0" y="3587325"/>
            <a:ext cx="498600" cy="7416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E2FBF433-F7A9-4DA1-A632-5C326A3B224B}"/>
              </a:ext>
            </a:extLst>
          </p:cNvPr>
          <p:cNvSpPr txBox="1"/>
          <p:nvPr/>
        </p:nvSpPr>
        <p:spPr>
          <a:xfrm>
            <a:off x="1063699" y="1361925"/>
            <a:ext cx="7077300" cy="86474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2</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l</a:t>
            </a:r>
            <a:r>
              <a:rPr lang="en" sz="2700" dirty="0">
                <a:solidFill>
                  <a:srgbClr val="34A853"/>
                </a:solidFill>
                <a:latin typeface="Lexend Deca"/>
                <a:ea typeface="Lexend Deca"/>
                <a:cs typeface="Lexend Deca"/>
                <a:sym typeface="Lexend Deca"/>
              </a:rPr>
              <a:t>e</a:t>
            </a:r>
            <a:endParaRPr sz="2700" dirty="0">
              <a:solidFill>
                <a:srgbClr val="EA4335"/>
              </a:solidFill>
              <a:latin typeface="Lexend Deca"/>
              <a:ea typeface="Lexend Deca"/>
              <a:cs typeface="Lexend Deca"/>
              <a:sym typeface="Lexend Deca"/>
            </a:endParaRPr>
          </a:p>
        </p:txBody>
      </p:sp>
      <p:sp>
        <p:nvSpPr>
          <p:cNvPr id="6" name="ZoneTexte 5">
            <a:extLst>
              <a:ext uri="{FF2B5EF4-FFF2-40B4-BE49-F238E27FC236}">
                <a16:creationId xmlns:a16="http://schemas.microsoft.com/office/drawing/2014/main" id="{3E4424E8-19BB-4268-84C5-E6E7491EDF06}"/>
              </a:ext>
            </a:extLst>
          </p:cNvPr>
          <p:cNvSpPr txBox="1"/>
          <p:nvPr/>
        </p:nvSpPr>
        <p:spPr>
          <a:xfrm>
            <a:off x="1913944" y="2157065"/>
            <a:ext cx="5316112" cy="1631216"/>
          </a:xfrm>
          <a:prstGeom prst="rect">
            <a:avLst/>
          </a:prstGeom>
          <a:noFill/>
        </p:spPr>
        <p:txBody>
          <a:bodyPr wrap="square" rtlCol="0">
            <a:spAutoFit/>
          </a:bodyPr>
          <a:lstStyle/>
          <a:p>
            <a:pPr algn="ctr"/>
            <a:r>
              <a:rPr lang="en-US" sz="2000" dirty="0">
                <a:latin typeface="Roboto Medium" panose="02000000000000000000" pitchFamily="2" charset="0"/>
                <a:ea typeface="Roboto Medium" panose="02000000000000000000" pitchFamily="2" charset="0"/>
              </a:rPr>
              <a:t>"When your project doubles in scope and you need to perform that task again, will it be twice as labor intensive?"</a:t>
            </a:r>
          </a:p>
          <a:p>
            <a:pPr algn="ctr"/>
            <a:r>
              <a:rPr lang="en-US" sz="2000" dirty="0">
                <a:latin typeface="Roboto Medium" panose="02000000000000000000" pitchFamily="2" charset="0"/>
                <a:ea typeface="Roboto Medium" panose="02000000000000000000" pitchFamily="2" charset="0"/>
              </a:rPr>
              <a:t>"Will you even have the human resources required to address the issue next time?" </a:t>
            </a:r>
          </a:p>
        </p:txBody>
      </p:sp>
    </p:spTree>
    <p:extLst>
      <p:ext uri="{BB962C8B-B14F-4D97-AF65-F5344CB8AC3E}">
        <p14:creationId xmlns:p14="http://schemas.microsoft.com/office/powerpoint/2010/main" val="2257621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406" name="Google Shape;406;p30"/>
          <p:cNvSpPr txBox="1"/>
          <p:nvPr/>
        </p:nvSpPr>
        <p:spPr>
          <a:xfrm>
            <a:off x="1288950" y="1660006"/>
            <a:ext cx="65661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Roboto Medium"/>
                <a:ea typeface="Roboto Medium"/>
                <a:cs typeface="Roboto Medium"/>
                <a:sym typeface="Roboto Medium"/>
              </a:rPr>
              <a:t>“</a:t>
            </a:r>
            <a:r>
              <a:rPr lang="en-US" sz="1800" dirty="0">
                <a:solidFill>
                  <a:schemeClr val="tx1"/>
                </a:solidFill>
                <a:latin typeface="Roboto Medium"/>
                <a:ea typeface="Roboto Medium"/>
                <a:cs typeface="Roboto Medium"/>
                <a:sym typeface="Roboto Medium"/>
              </a:rPr>
              <a:t>These questions can easily become like the metaphorical boiled frog; it is far too easy for problems to worsen slowly and never manifest as a singular moment of crisis. Only with an organization-wide awareness and commitment to scaling are you likely to keep on top of these issues</a:t>
            </a:r>
            <a:r>
              <a:rPr lang="en-US" sz="1800" dirty="0">
                <a:latin typeface="Roboto Medium"/>
                <a:ea typeface="Roboto Medium"/>
                <a:cs typeface="Roboto Medium"/>
                <a:sym typeface="Roboto Medium"/>
              </a:rPr>
              <a:t>.”</a:t>
            </a:r>
          </a:p>
        </p:txBody>
      </p:sp>
      <p:sp>
        <p:nvSpPr>
          <p:cNvPr id="407" name="Google Shape;407;p30"/>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08" name="Google Shape;408;p3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ZoneTexte 7">
            <a:extLst>
              <a:ext uri="{FF2B5EF4-FFF2-40B4-BE49-F238E27FC236}">
                <a16:creationId xmlns:a16="http://schemas.microsoft.com/office/drawing/2014/main" id="{9A517721-2A18-4ABD-BBD9-FBDD931D3D1B}"/>
              </a:ext>
            </a:extLst>
          </p:cNvPr>
          <p:cNvSpPr txBox="1"/>
          <p:nvPr/>
        </p:nvSpPr>
        <p:spPr>
          <a:xfrm>
            <a:off x="793450" y="4295953"/>
            <a:ext cx="6717194" cy="369332"/>
          </a:xfrm>
          <a:prstGeom prst="rect">
            <a:avLst/>
          </a:prstGeom>
          <a:noFill/>
        </p:spPr>
        <p:txBody>
          <a:bodyPr wrap="square">
            <a:spAutoFit/>
          </a:bodyPr>
          <a:lstStyle/>
          <a:p>
            <a:r>
              <a:rPr lang="en-US" sz="900" dirty="0"/>
              <a:t>Boiling frog : the premise is that if a </a:t>
            </a:r>
            <a:r>
              <a:rPr lang="en-US" sz="900" dirty="0">
                <a:solidFill>
                  <a:srgbClr val="4285F4"/>
                </a:solidFill>
              </a:rPr>
              <a:t>frog is put suddenly into boiling water, it will jump out, but if the frog is put in tepid water which is then brought to a boil slowly, it will not perceive the danger and will be cooked to death</a:t>
            </a:r>
            <a:r>
              <a:rPr lang="en-US" sz="900" dirty="0"/>
              <a:t>.</a:t>
            </a:r>
          </a:p>
        </p:txBody>
      </p:sp>
      <p:pic>
        <p:nvPicPr>
          <p:cNvPr id="1026" name="Picture 2" descr="Over-specialization and waste of potential - Large Scale Scrum (LeSS)">
            <a:extLst>
              <a:ext uri="{FF2B5EF4-FFF2-40B4-BE49-F238E27FC236}">
                <a16:creationId xmlns:a16="http://schemas.microsoft.com/office/drawing/2014/main" id="{53947D8E-1362-4DCB-AFFC-312A602C1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7329" y="562147"/>
            <a:ext cx="1548801" cy="10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158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1"/>
          <p:cNvSpPr txBox="1"/>
          <p:nvPr/>
        </p:nvSpPr>
        <p:spPr>
          <a:xfrm>
            <a:off x="1288950" y="1588200"/>
            <a:ext cx="6566100" cy="17235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Roboto Medium"/>
                <a:ea typeface="Roboto Medium"/>
                <a:cs typeface="Roboto Medium"/>
                <a:sym typeface="Roboto Medium"/>
              </a:rPr>
              <a:t>"</a:t>
            </a:r>
            <a:r>
              <a:rPr lang="en-US" sz="2000" dirty="0">
                <a:solidFill>
                  <a:srgbClr val="FF0000"/>
                </a:solidFill>
                <a:latin typeface="Roboto Medium"/>
                <a:ea typeface="Roboto Medium"/>
                <a:cs typeface="Roboto Medium"/>
                <a:sym typeface="Roboto Medium"/>
              </a:rPr>
              <a:t>Everything your organization relies upon to produce and maintain </a:t>
            </a:r>
            <a:r>
              <a:rPr lang="en-US" sz="2000" dirty="0">
                <a:latin typeface="Roboto Medium"/>
                <a:ea typeface="Roboto Medium"/>
                <a:cs typeface="Roboto Medium"/>
                <a:sym typeface="Roboto Medium"/>
              </a:rPr>
              <a:t>code should be </a:t>
            </a:r>
            <a:r>
              <a:rPr lang="en-US" sz="2000" dirty="0">
                <a:solidFill>
                  <a:srgbClr val="00B050"/>
                </a:solidFill>
                <a:latin typeface="Roboto Medium"/>
                <a:ea typeface="Roboto Medium"/>
                <a:cs typeface="Roboto Medium"/>
                <a:sym typeface="Roboto Medium"/>
              </a:rPr>
              <a:t>scalable in terms of overall cost and resource consumption</a:t>
            </a:r>
            <a:r>
              <a:rPr lang="en-US" sz="2000" dirty="0">
                <a:latin typeface="Roboto Medium"/>
                <a:ea typeface="Roboto Medium"/>
                <a:cs typeface="Roboto Medium"/>
                <a:sym typeface="Roboto Medium"/>
              </a:rPr>
              <a:t>. In particular, </a:t>
            </a:r>
            <a:r>
              <a:rPr lang="en-US" sz="2000" dirty="0">
                <a:solidFill>
                  <a:srgbClr val="4285F4"/>
                </a:solidFill>
                <a:latin typeface="Roboto Medium"/>
                <a:ea typeface="Roboto Medium"/>
                <a:cs typeface="Roboto Medium"/>
                <a:sym typeface="Roboto Medium"/>
              </a:rPr>
              <a:t>everything your organization must do repeatedly should be scalable in terms of human effort</a:t>
            </a:r>
            <a:r>
              <a:rPr lang="en-US" sz="2000" dirty="0">
                <a:latin typeface="Roboto Medium"/>
                <a:ea typeface="Roboto Medium"/>
                <a:cs typeface="Roboto Medium"/>
                <a:sym typeface="Roboto Medium"/>
              </a:rPr>
              <a:t>."</a:t>
            </a:r>
            <a:endParaRPr sz="2000" dirty="0">
              <a:latin typeface="Roboto Medium"/>
              <a:ea typeface="Roboto Medium"/>
              <a:cs typeface="Roboto Medium"/>
              <a:sym typeface="Roboto Medium"/>
            </a:endParaRPr>
          </a:p>
        </p:txBody>
      </p:sp>
      <p:sp>
        <p:nvSpPr>
          <p:cNvPr id="414" name="Google Shape;414;p31"/>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15" name="Google Shape;415;p31">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0" y="3587325"/>
            <a:ext cx="486300" cy="7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40709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9A619CBC-2622-407A-9A9A-C0088082B1FB}"/>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C26FD0F1-231D-496F-A980-F696DEB3083E}"/>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F937B134-CF6F-4A51-B5DB-9CD9D860F2A1}"/>
              </a:ext>
            </a:extLst>
          </p:cNvPr>
          <p:cNvSpPr/>
          <p:nvPr/>
        </p:nvSpPr>
        <p:spPr>
          <a:xfrm>
            <a:off x="0" y="3587325"/>
            <a:ext cx="498600" cy="7416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E2FBF433-F7A9-4DA1-A632-5C326A3B224B}"/>
              </a:ext>
            </a:extLst>
          </p:cNvPr>
          <p:cNvSpPr txBox="1"/>
          <p:nvPr/>
        </p:nvSpPr>
        <p:spPr>
          <a:xfrm>
            <a:off x="1063699" y="1361925"/>
            <a:ext cx="7077300" cy="86474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2</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l</a:t>
            </a:r>
            <a:r>
              <a:rPr lang="en" sz="2700" dirty="0">
                <a:solidFill>
                  <a:srgbClr val="34A853"/>
                </a:solidFill>
                <a:latin typeface="Lexend Deca"/>
                <a:ea typeface="Lexend Deca"/>
                <a:cs typeface="Lexend Deca"/>
                <a:sym typeface="Lexend Deca"/>
              </a:rPr>
              <a:t>e </a:t>
            </a:r>
            <a:r>
              <a:rPr lang="en" sz="2700" dirty="0">
                <a:solidFill>
                  <a:srgbClr val="FBBC05"/>
                </a:solidFill>
                <a:latin typeface="Lexend Deca"/>
                <a:ea typeface="Lexend Deca"/>
                <a:cs typeface="Lexend Deca"/>
                <a:sym typeface="Lexend Deca"/>
              </a:rPr>
              <a:t>– </a:t>
            </a:r>
            <a:r>
              <a:rPr lang="en" sz="2700" dirty="0">
                <a:solidFill>
                  <a:srgbClr val="34A853"/>
                </a:solidFill>
                <a:latin typeface="Lexend Deca"/>
                <a:ea typeface="Lexend Deca"/>
                <a:cs typeface="Lexend Deca"/>
                <a:sym typeface="Lexend Deca"/>
              </a:rPr>
              <a:t>T</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a</a:t>
            </a:r>
            <a:r>
              <a:rPr lang="en" sz="2700" dirty="0">
                <a:solidFill>
                  <a:srgbClr val="FBBC05"/>
                </a:solidFill>
                <a:latin typeface="Lexend Deca"/>
                <a:ea typeface="Lexend Deca"/>
                <a:cs typeface="Lexend Deca"/>
                <a:sym typeface="Lexend Deca"/>
              </a:rPr>
              <a:t>d</a:t>
            </a:r>
            <a:r>
              <a:rPr lang="en" sz="2700" dirty="0">
                <a:solidFill>
                  <a:srgbClr val="4285F4"/>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t</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l D</a:t>
            </a:r>
            <a:r>
              <a:rPr lang="en" sz="2700" dirty="0">
                <a:solidFill>
                  <a:srgbClr val="EA4335"/>
                </a:solidFill>
                <a:latin typeface="Lexend Deca"/>
                <a:ea typeface="Lexend Deca"/>
                <a:cs typeface="Lexend Deca"/>
                <a:sym typeface="Lexend Deca"/>
              </a:rPr>
              <a:t>e</a:t>
            </a:r>
            <a:r>
              <a:rPr lang="en" sz="2700" dirty="0">
                <a:solidFill>
                  <a:srgbClr val="34A853"/>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c</a:t>
            </a:r>
            <a:r>
              <a:rPr lang="en" sz="2700" dirty="0">
                <a:solidFill>
                  <a:srgbClr val="4285F4"/>
                </a:solidFill>
                <a:latin typeface="Lexend Deca"/>
                <a:ea typeface="Lexend Deca"/>
                <a:cs typeface="Lexend Deca"/>
                <a:sym typeface="Lexend Deca"/>
              </a:rPr>
              <a:t>a</a:t>
            </a:r>
            <a:r>
              <a:rPr lang="en" sz="2700" dirty="0">
                <a:solidFill>
                  <a:srgbClr val="EA4335"/>
                </a:solidFill>
                <a:latin typeface="Lexend Deca"/>
                <a:ea typeface="Lexend Deca"/>
                <a:cs typeface="Lexend Deca"/>
                <a:sym typeface="Lexend Deca"/>
              </a:rPr>
              <a:t>t</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n</a:t>
            </a:r>
            <a:endParaRPr sz="2700" dirty="0">
              <a:solidFill>
                <a:srgbClr val="EA4335"/>
              </a:solidFill>
              <a:latin typeface="Lexend Deca"/>
              <a:ea typeface="Lexend Deca"/>
              <a:cs typeface="Lexend Deca"/>
              <a:sym typeface="Lexend Deca"/>
            </a:endParaRPr>
          </a:p>
        </p:txBody>
      </p:sp>
      <p:pic>
        <p:nvPicPr>
          <p:cNvPr id="8" name="Graphique 7" descr="Salle de conseil contour">
            <a:extLst>
              <a:ext uri="{FF2B5EF4-FFF2-40B4-BE49-F238E27FC236}">
                <a16:creationId xmlns:a16="http://schemas.microsoft.com/office/drawing/2014/main" id="{2E775784-9FD1-4C59-AAC3-309197421B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7310" y="3785325"/>
            <a:ext cx="914400" cy="914400"/>
          </a:xfrm>
          <a:prstGeom prst="rect">
            <a:avLst/>
          </a:prstGeom>
        </p:spPr>
      </p:pic>
      <p:pic>
        <p:nvPicPr>
          <p:cNvPr id="10" name="Graphique 9" descr="Employé de bureau avec un remplissage uni">
            <a:extLst>
              <a:ext uri="{FF2B5EF4-FFF2-40B4-BE49-F238E27FC236}">
                <a16:creationId xmlns:a16="http://schemas.microsoft.com/office/drawing/2014/main" id="{7F15333B-E23E-40E3-8BDE-EF019DFEDB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450" y="2320392"/>
            <a:ext cx="914400" cy="914400"/>
          </a:xfrm>
          <a:prstGeom prst="rect">
            <a:avLst/>
          </a:prstGeom>
        </p:spPr>
      </p:pic>
      <p:sp>
        <p:nvSpPr>
          <p:cNvPr id="11" name="Bulle narrative : rectangle à coins arrondis 10">
            <a:extLst>
              <a:ext uri="{FF2B5EF4-FFF2-40B4-BE49-F238E27FC236}">
                <a16:creationId xmlns:a16="http://schemas.microsoft.com/office/drawing/2014/main" id="{E29F2BED-C7D4-4B5B-87FE-7011ADC3136E}"/>
              </a:ext>
            </a:extLst>
          </p:cNvPr>
          <p:cNvSpPr/>
          <p:nvPr/>
        </p:nvSpPr>
        <p:spPr>
          <a:xfrm>
            <a:off x="2261569" y="2422113"/>
            <a:ext cx="1947463" cy="753856"/>
          </a:xfrm>
          <a:prstGeom prst="wedgeRoundRectCallout">
            <a:avLst>
              <a:gd name="adj1" fmla="val -72590"/>
              <a:gd name="adj2" fmla="val -1598"/>
              <a:gd name="adj3" fmla="val 16667"/>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latin typeface="Roboto Light" panose="02000000000000000000" pitchFamily="2" charset="0"/>
                <a:ea typeface="Roboto Light" panose="02000000000000000000" pitchFamily="2" charset="0"/>
              </a:rPr>
              <a:t>A new Widget has been developed.</a:t>
            </a:r>
          </a:p>
        </p:txBody>
      </p:sp>
      <p:sp>
        <p:nvSpPr>
          <p:cNvPr id="12" name="Bulle narrative : rectangle à coins arrondis 11">
            <a:extLst>
              <a:ext uri="{FF2B5EF4-FFF2-40B4-BE49-F238E27FC236}">
                <a16:creationId xmlns:a16="http://schemas.microsoft.com/office/drawing/2014/main" id="{BF57C54F-47A7-48B9-859B-E2A1ED0085ED}"/>
              </a:ext>
            </a:extLst>
          </p:cNvPr>
          <p:cNvSpPr/>
          <p:nvPr/>
        </p:nvSpPr>
        <p:spPr>
          <a:xfrm>
            <a:off x="2170827" y="3408397"/>
            <a:ext cx="2729240" cy="753856"/>
          </a:xfrm>
          <a:prstGeom prst="wedgeRoundRectCallout">
            <a:avLst>
              <a:gd name="adj1" fmla="val -63639"/>
              <a:gd name="adj2" fmla="val -60857"/>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latin typeface="Roboto Light" panose="02000000000000000000" pitchFamily="2" charset="0"/>
                <a:ea typeface="Roboto Light" panose="02000000000000000000" pitchFamily="2" charset="0"/>
              </a:rPr>
              <a:t>We’ll delete the old Widget on August 15th; make sure you’ve converted to the new Widget.</a:t>
            </a:r>
          </a:p>
        </p:txBody>
      </p:sp>
      <p:sp>
        <p:nvSpPr>
          <p:cNvPr id="13" name="Bulle narrative : rectangle à coins arrondis 12">
            <a:extLst>
              <a:ext uri="{FF2B5EF4-FFF2-40B4-BE49-F238E27FC236}">
                <a16:creationId xmlns:a16="http://schemas.microsoft.com/office/drawing/2014/main" id="{B667289C-CB6A-4166-98C7-69231308C840}"/>
              </a:ext>
            </a:extLst>
          </p:cNvPr>
          <p:cNvSpPr/>
          <p:nvPr/>
        </p:nvSpPr>
        <p:spPr>
          <a:xfrm>
            <a:off x="5430559" y="2571750"/>
            <a:ext cx="2163847" cy="753856"/>
          </a:xfrm>
          <a:prstGeom prst="wedgeRoundRectCallout">
            <a:avLst>
              <a:gd name="adj1" fmla="val 11998"/>
              <a:gd name="adj2" fmla="val 126180"/>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latin typeface="Roboto Light" panose="02000000000000000000" pitchFamily="2" charset="0"/>
                <a:ea typeface="Roboto Light" panose="02000000000000000000" pitchFamily="2" charset="0"/>
              </a:rPr>
              <a:t>We should use the new one and stop using the old one.</a:t>
            </a:r>
          </a:p>
        </p:txBody>
      </p:sp>
      <p:sp>
        <p:nvSpPr>
          <p:cNvPr id="15" name="ZoneTexte 14">
            <a:extLst>
              <a:ext uri="{FF2B5EF4-FFF2-40B4-BE49-F238E27FC236}">
                <a16:creationId xmlns:a16="http://schemas.microsoft.com/office/drawing/2014/main" id="{936CD234-3FC5-4B1D-88D5-AA634A9650C7}"/>
              </a:ext>
            </a:extLst>
          </p:cNvPr>
          <p:cNvSpPr txBox="1"/>
          <p:nvPr/>
        </p:nvSpPr>
        <p:spPr>
          <a:xfrm>
            <a:off x="590800" y="4299615"/>
            <a:ext cx="5748637" cy="400110"/>
          </a:xfrm>
          <a:prstGeom prst="rect">
            <a:avLst/>
          </a:prstGeom>
          <a:noFill/>
        </p:spPr>
        <p:txBody>
          <a:bodyPr wrap="square">
            <a:spAutoFit/>
          </a:bodyPr>
          <a:lstStyle/>
          <a:p>
            <a:r>
              <a:rPr lang="en-US" sz="1000" dirty="0"/>
              <a:t>This type of approach might work in a small software setting but quickly fails as both the depth and breadth of the dependency graph increases. </a:t>
            </a:r>
          </a:p>
        </p:txBody>
      </p:sp>
    </p:spTree>
    <p:extLst>
      <p:ext uri="{BB962C8B-B14F-4D97-AF65-F5344CB8AC3E}">
        <p14:creationId xmlns:p14="http://schemas.microsoft.com/office/powerpoint/2010/main" val="327540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9A619CBC-2622-407A-9A9A-C0088082B1FB}"/>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C26FD0F1-231D-496F-A980-F696DEB3083E}"/>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F937B134-CF6F-4A51-B5DB-9CD9D860F2A1}"/>
              </a:ext>
            </a:extLst>
          </p:cNvPr>
          <p:cNvSpPr/>
          <p:nvPr/>
        </p:nvSpPr>
        <p:spPr>
          <a:xfrm>
            <a:off x="0" y="3587325"/>
            <a:ext cx="498600" cy="7416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E2FBF433-F7A9-4DA1-A632-5C326A3B224B}"/>
              </a:ext>
            </a:extLst>
          </p:cNvPr>
          <p:cNvSpPr txBox="1"/>
          <p:nvPr/>
        </p:nvSpPr>
        <p:spPr>
          <a:xfrm>
            <a:off x="1063699" y="1361925"/>
            <a:ext cx="7077300" cy="55063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2</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l</a:t>
            </a:r>
            <a:r>
              <a:rPr lang="en" sz="2700" dirty="0">
                <a:solidFill>
                  <a:srgbClr val="34A853"/>
                </a:solidFill>
                <a:latin typeface="Lexend Deca"/>
                <a:ea typeface="Lexend Deca"/>
                <a:cs typeface="Lexend Deca"/>
                <a:sym typeface="Lexend Deca"/>
              </a:rPr>
              <a:t>e </a:t>
            </a:r>
            <a:r>
              <a:rPr lang="en" sz="2700" dirty="0">
                <a:solidFill>
                  <a:srgbClr val="FBBC05"/>
                </a:solidFill>
                <a:latin typeface="Lexend Deca"/>
                <a:ea typeface="Lexend Deca"/>
                <a:cs typeface="Lexend Deca"/>
                <a:sym typeface="Lexend Deca"/>
              </a:rPr>
              <a:t>– </a:t>
            </a:r>
            <a:r>
              <a:rPr lang="en" sz="2700" dirty="0">
                <a:solidFill>
                  <a:srgbClr val="34A853"/>
                </a:solidFill>
                <a:latin typeface="Lexend Deca"/>
                <a:ea typeface="Lexend Deca"/>
                <a:cs typeface="Lexend Deca"/>
                <a:sym typeface="Lexend Deca"/>
              </a:rPr>
              <a:t>C</a:t>
            </a: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u</a:t>
            </a:r>
            <a:r>
              <a:rPr lang="en" sz="2700" dirty="0">
                <a:solidFill>
                  <a:srgbClr val="FBBC05"/>
                </a:solidFill>
                <a:latin typeface="Lexend Deca"/>
                <a:ea typeface="Lexend Deca"/>
                <a:cs typeface="Lexend Deca"/>
                <a:sym typeface="Lexend Deca"/>
              </a:rPr>
              <a:t>r</a:t>
            </a:r>
            <a:r>
              <a:rPr lang="en" sz="2700" dirty="0">
                <a:solidFill>
                  <a:srgbClr val="4285F4"/>
                </a:solidFill>
                <a:latin typeface="Lexend Deca"/>
                <a:ea typeface="Lexend Deca"/>
                <a:cs typeface="Lexend Deca"/>
                <a:sym typeface="Lexend Deca"/>
              </a:rPr>
              <a:t>n </a:t>
            </a:r>
            <a:r>
              <a:rPr lang="en" sz="2700" dirty="0">
                <a:solidFill>
                  <a:srgbClr val="EA4335"/>
                </a:solidFill>
                <a:latin typeface="Lexend Deca"/>
                <a:ea typeface="Lexend Deca"/>
                <a:cs typeface="Lexend Deca"/>
                <a:sym typeface="Lexend Deca"/>
              </a:rPr>
              <a:t>R</a:t>
            </a:r>
            <a:r>
              <a:rPr lang="en" sz="2700" dirty="0">
                <a:solidFill>
                  <a:srgbClr val="34A853"/>
                </a:solidFill>
                <a:latin typeface="Lexend Deca"/>
                <a:ea typeface="Lexend Deca"/>
                <a:cs typeface="Lexend Deca"/>
                <a:sym typeface="Lexend Deca"/>
              </a:rPr>
              <a:t>u</a:t>
            </a:r>
            <a:r>
              <a:rPr lang="en" sz="2700" dirty="0">
                <a:solidFill>
                  <a:srgbClr val="FBBC05"/>
                </a:solidFill>
                <a:latin typeface="Lexend Deca"/>
                <a:ea typeface="Lexend Deca"/>
                <a:cs typeface="Lexend Deca"/>
                <a:sym typeface="Lexend Deca"/>
              </a:rPr>
              <a:t>l</a:t>
            </a:r>
            <a:r>
              <a:rPr lang="en" sz="2700" dirty="0">
                <a:solidFill>
                  <a:srgbClr val="4285F4"/>
                </a:solidFill>
                <a:latin typeface="Lexend Deca"/>
                <a:ea typeface="Lexend Deca"/>
                <a:cs typeface="Lexend Deca"/>
                <a:sym typeface="Lexend Deca"/>
              </a:rPr>
              <a:t>e</a:t>
            </a:r>
            <a:endParaRPr sz="2700" dirty="0">
              <a:solidFill>
                <a:srgbClr val="EA4335"/>
              </a:solidFill>
              <a:latin typeface="Lexend Deca"/>
              <a:ea typeface="Lexend Deca"/>
              <a:cs typeface="Lexend Deca"/>
              <a:sym typeface="Lexend Deca"/>
            </a:endParaRPr>
          </a:p>
        </p:txBody>
      </p:sp>
      <p:sp>
        <p:nvSpPr>
          <p:cNvPr id="7" name="ZoneTexte 6">
            <a:extLst>
              <a:ext uri="{FF2B5EF4-FFF2-40B4-BE49-F238E27FC236}">
                <a16:creationId xmlns:a16="http://schemas.microsoft.com/office/drawing/2014/main" id="{F88191B4-83DA-4807-8680-A44C7C438F1F}"/>
              </a:ext>
            </a:extLst>
          </p:cNvPr>
          <p:cNvSpPr txBox="1"/>
          <p:nvPr/>
        </p:nvSpPr>
        <p:spPr>
          <a:xfrm>
            <a:off x="1288950" y="2422334"/>
            <a:ext cx="6566100" cy="954107"/>
          </a:xfrm>
          <a:prstGeom prst="rect">
            <a:avLst/>
          </a:prstGeom>
          <a:noFill/>
        </p:spPr>
        <p:txBody>
          <a:bodyPr wrap="square">
            <a:spAutoFit/>
          </a:bodyPr>
          <a:lstStyle/>
          <a:p>
            <a:r>
              <a:rPr lang="en-US" dirty="0">
                <a:latin typeface="Roboto Light" panose="02000000000000000000" pitchFamily="2" charset="0"/>
                <a:ea typeface="Roboto Light" panose="02000000000000000000" pitchFamily="2" charset="0"/>
              </a:rPr>
              <a:t>"Infrastructure teams must do the work to move their internal users to new versions themselves or do the update in place, in backward-compatible fashion. This policy, which we’ve called the “Churn Rule,” </a:t>
            </a:r>
            <a:r>
              <a:rPr lang="en-US" dirty="0">
                <a:solidFill>
                  <a:srgbClr val="FF0000"/>
                </a:solidFill>
                <a:latin typeface="Roboto Light" panose="02000000000000000000" pitchFamily="2" charset="0"/>
                <a:ea typeface="Roboto Light" panose="02000000000000000000" pitchFamily="2" charset="0"/>
              </a:rPr>
              <a:t>scales better: dependent projects are no longer spending progressively greater effort just to keep up</a:t>
            </a:r>
            <a:r>
              <a:rPr lang="en-US" dirty="0">
                <a:latin typeface="Roboto Light" panose="02000000000000000000" pitchFamily="2" charset="0"/>
                <a:ea typeface="Roboto Light" panose="02000000000000000000" pitchFamily="2" charset="0"/>
              </a:rPr>
              <a:t>." </a:t>
            </a:r>
          </a:p>
        </p:txBody>
      </p:sp>
      <p:sp>
        <p:nvSpPr>
          <p:cNvPr id="8" name="Google Shape;414;p31">
            <a:extLst>
              <a:ext uri="{FF2B5EF4-FFF2-40B4-BE49-F238E27FC236}">
                <a16:creationId xmlns:a16="http://schemas.microsoft.com/office/drawing/2014/main" id="{61347C43-0073-4923-8E5F-0549D09C045F}"/>
              </a:ext>
            </a:extLst>
          </p:cNvPr>
          <p:cNvSpPr txBox="1"/>
          <p:nvPr/>
        </p:nvSpPr>
        <p:spPr>
          <a:xfrm>
            <a:off x="1288950" y="3387225"/>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Roboto"/>
                <a:ea typeface="Roboto"/>
                <a:cs typeface="Roboto"/>
                <a:sym typeface="Roboto"/>
              </a:rPr>
              <a:t>Software Engineering at Google</a:t>
            </a:r>
            <a:endParaRPr dirty="0">
              <a:latin typeface="Roboto"/>
              <a:ea typeface="Roboto"/>
              <a:cs typeface="Roboto"/>
              <a:sym typeface="Roboto"/>
            </a:endParaRPr>
          </a:p>
        </p:txBody>
      </p:sp>
    </p:spTree>
    <p:extLst>
      <p:ext uri="{BB962C8B-B14F-4D97-AF65-F5344CB8AC3E}">
        <p14:creationId xmlns:p14="http://schemas.microsoft.com/office/powerpoint/2010/main" val="357484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9A619CBC-2622-407A-9A9A-C0088082B1FB}"/>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C26FD0F1-231D-496F-A980-F696DEB3083E}"/>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F937B134-CF6F-4A51-B5DB-9CD9D860F2A1}"/>
              </a:ext>
            </a:extLst>
          </p:cNvPr>
          <p:cNvSpPr/>
          <p:nvPr/>
        </p:nvSpPr>
        <p:spPr>
          <a:xfrm>
            <a:off x="0" y="3587325"/>
            <a:ext cx="498600" cy="7416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E2FBF433-F7A9-4DA1-A632-5C326A3B224B}"/>
              </a:ext>
            </a:extLst>
          </p:cNvPr>
          <p:cNvSpPr txBox="1"/>
          <p:nvPr/>
        </p:nvSpPr>
        <p:spPr>
          <a:xfrm>
            <a:off x="1063699" y="1361925"/>
            <a:ext cx="7077300" cy="50875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2</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l</a:t>
            </a:r>
            <a:r>
              <a:rPr lang="en" sz="2700" dirty="0">
                <a:solidFill>
                  <a:srgbClr val="34A853"/>
                </a:solidFill>
                <a:latin typeface="Lexend Deca"/>
                <a:ea typeface="Lexend Deca"/>
                <a:cs typeface="Lexend Deca"/>
                <a:sym typeface="Lexend Deca"/>
              </a:rPr>
              <a:t>e </a:t>
            </a:r>
            <a:r>
              <a:rPr lang="en" sz="2700" dirty="0">
                <a:solidFill>
                  <a:srgbClr val="FBBC05"/>
                </a:solidFill>
                <a:latin typeface="Lexend Deca"/>
                <a:ea typeface="Lexend Deca"/>
                <a:cs typeface="Lexend Deca"/>
                <a:sym typeface="Lexend Deca"/>
              </a:rPr>
              <a:t>– </a:t>
            </a:r>
            <a:r>
              <a:rPr lang="en" sz="2700" dirty="0">
                <a:solidFill>
                  <a:srgbClr val="34A853"/>
                </a:solidFill>
                <a:latin typeface="Lexend Deca"/>
                <a:ea typeface="Lexend Deca"/>
                <a:cs typeface="Lexend Deca"/>
                <a:sym typeface="Lexend Deca"/>
              </a:rPr>
              <a:t>T</a:t>
            </a:r>
            <a:r>
              <a:rPr lang="en" sz="2700" dirty="0">
                <a:solidFill>
                  <a:srgbClr val="FF0000"/>
                </a:solidFill>
                <a:latin typeface="Lexend Deca"/>
                <a:ea typeface="Lexend Deca"/>
                <a:cs typeface="Lexend Deca"/>
                <a:sym typeface="Lexend Deca"/>
              </a:rPr>
              <a:t>r</a:t>
            </a:r>
            <a:r>
              <a:rPr lang="en" sz="2700" dirty="0">
                <a:solidFill>
                  <a:srgbClr val="4285F4"/>
                </a:solidFill>
                <a:latin typeface="Lexend Deca"/>
                <a:ea typeface="Lexend Deca"/>
                <a:cs typeface="Lexend Deca"/>
                <a:sym typeface="Lexend Deca"/>
              </a:rPr>
              <a:t>a</a:t>
            </a:r>
            <a:r>
              <a:rPr lang="en" sz="2700" dirty="0">
                <a:solidFill>
                  <a:srgbClr val="EA4335"/>
                </a:solidFill>
                <a:latin typeface="Lexend Deca"/>
                <a:ea typeface="Lexend Deca"/>
                <a:cs typeface="Lexend Deca"/>
                <a:sym typeface="Lexend Deca"/>
              </a:rPr>
              <a:t>d</a:t>
            </a:r>
            <a:r>
              <a:rPr lang="en" sz="2700" dirty="0">
                <a:solidFill>
                  <a:srgbClr val="FBBC05"/>
                </a:solidFill>
                <a:latin typeface="Lexend Deca"/>
                <a:ea typeface="Lexend Deca"/>
                <a:cs typeface="Lexend Deca"/>
                <a:sym typeface="Lexend Deca"/>
              </a:rPr>
              <a:t>i</a:t>
            </a:r>
            <a:r>
              <a:rPr lang="en" sz="2700" dirty="0">
                <a:solidFill>
                  <a:srgbClr val="4285F4"/>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a</a:t>
            </a:r>
            <a:r>
              <a:rPr lang="en" sz="2700" dirty="0">
                <a:solidFill>
                  <a:srgbClr val="FBBC05"/>
                </a:solidFill>
                <a:latin typeface="Lexend Deca"/>
                <a:ea typeface="Lexend Deca"/>
                <a:cs typeface="Lexend Deca"/>
                <a:sym typeface="Lexend Deca"/>
              </a:rPr>
              <a:t>l</a:t>
            </a:r>
            <a:r>
              <a:rPr lang="en" sz="2700" dirty="0">
                <a:solidFill>
                  <a:srgbClr val="4285F4"/>
                </a:solidFill>
                <a:latin typeface="Lexend Deca"/>
                <a:ea typeface="Lexend Deca"/>
                <a:cs typeface="Lexend Deca"/>
                <a:sym typeface="Lexend Deca"/>
              </a:rPr>
              <a:t> </a:t>
            </a:r>
            <a:r>
              <a:rPr lang="en" sz="2700" dirty="0">
                <a:solidFill>
                  <a:srgbClr val="EA4335"/>
                </a:solidFill>
                <a:latin typeface="Lexend Deca"/>
                <a:ea typeface="Lexend Deca"/>
                <a:cs typeface="Lexend Deca"/>
                <a:sym typeface="Lexend Deca"/>
              </a:rPr>
              <a:t>m</a:t>
            </a:r>
            <a:r>
              <a:rPr lang="en" sz="2700" dirty="0">
                <a:solidFill>
                  <a:srgbClr val="34A853"/>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g</a:t>
            </a:r>
            <a:r>
              <a:rPr lang="en" sz="2700" dirty="0">
                <a:solidFill>
                  <a:srgbClr val="FBBC05"/>
                </a:solidFill>
                <a:latin typeface="Lexend Deca"/>
                <a:ea typeface="Lexend Deca"/>
                <a:cs typeface="Lexend Deca"/>
                <a:sym typeface="Lexend Deca"/>
              </a:rPr>
              <a:t>e</a:t>
            </a:r>
            <a:endParaRPr sz="2700" dirty="0">
              <a:solidFill>
                <a:srgbClr val="EA4335"/>
              </a:solidFill>
              <a:latin typeface="Lexend Deca"/>
              <a:ea typeface="Lexend Deca"/>
              <a:cs typeface="Lexend Deca"/>
              <a:sym typeface="Lexend Deca"/>
            </a:endParaRPr>
          </a:p>
        </p:txBody>
      </p:sp>
      <p:pic>
        <p:nvPicPr>
          <p:cNvPr id="6" name="Graphique 5" descr="Salle de conseil contour">
            <a:extLst>
              <a:ext uri="{FF2B5EF4-FFF2-40B4-BE49-F238E27FC236}">
                <a16:creationId xmlns:a16="http://schemas.microsoft.com/office/drawing/2014/main" id="{EEE75C1C-BAF2-48A0-B5A6-8F08778740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97310" y="3785325"/>
            <a:ext cx="914400" cy="914400"/>
          </a:xfrm>
          <a:prstGeom prst="rect">
            <a:avLst/>
          </a:prstGeom>
        </p:spPr>
      </p:pic>
      <p:pic>
        <p:nvPicPr>
          <p:cNvPr id="7" name="Graphique 6" descr="Employé de bureau avec un remplissage uni">
            <a:extLst>
              <a:ext uri="{FF2B5EF4-FFF2-40B4-BE49-F238E27FC236}">
                <a16:creationId xmlns:a16="http://schemas.microsoft.com/office/drawing/2014/main" id="{D4277177-E338-474C-811A-2384C01DBF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450" y="2320392"/>
            <a:ext cx="914400" cy="914400"/>
          </a:xfrm>
          <a:prstGeom prst="rect">
            <a:avLst/>
          </a:prstGeom>
        </p:spPr>
      </p:pic>
      <p:sp>
        <p:nvSpPr>
          <p:cNvPr id="8" name="Bulle narrative : rectangle à coins arrondis 7">
            <a:extLst>
              <a:ext uri="{FF2B5EF4-FFF2-40B4-BE49-F238E27FC236}">
                <a16:creationId xmlns:a16="http://schemas.microsoft.com/office/drawing/2014/main" id="{B0C22E28-B4F0-49B4-8589-83F29B78686F}"/>
              </a:ext>
            </a:extLst>
          </p:cNvPr>
          <p:cNvSpPr/>
          <p:nvPr/>
        </p:nvSpPr>
        <p:spPr>
          <a:xfrm>
            <a:off x="2205727" y="2135285"/>
            <a:ext cx="2366273" cy="753856"/>
          </a:xfrm>
          <a:prstGeom prst="wedgeRoundRectCallout">
            <a:avLst>
              <a:gd name="adj1" fmla="val -71577"/>
              <a:gd name="adj2" fmla="val 20624"/>
              <a:gd name="adj3" fmla="val 16667"/>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latin typeface="Roboto Light" panose="02000000000000000000" pitchFamily="2" charset="0"/>
                <a:ea typeface="Roboto Light" panose="02000000000000000000" pitchFamily="2" charset="0"/>
              </a:rPr>
              <a:t>We need tighter controls on when things merge. We should merge less frequently.</a:t>
            </a:r>
          </a:p>
        </p:txBody>
      </p:sp>
      <p:sp>
        <p:nvSpPr>
          <p:cNvPr id="10" name="Bulle narrative : rectangle à coins arrondis 9">
            <a:extLst>
              <a:ext uri="{FF2B5EF4-FFF2-40B4-BE49-F238E27FC236}">
                <a16:creationId xmlns:a16="http://schemas.microsoft.com/office/drawing/2014/main" id="{9D8D6723-A977-4918-B151-E46A2DC71C8F}"/>
              </a:ext>
            </a:extLst>
          </p:cNvPr>
          <p:cNvSpPr/>
          <p:nvPr/>
        </p:nvSpPr>
        <p:spPr>
          <a:xfrm>
            <a:off x="5430559" y="2571750"/>
            <a:ext cx="2547756" cy="753856"/>
          </a:xfrm>
          <a:prstGeom prst="wedgeRoundRectCallout">
            <a:avLst>
              <a:gd name="adj1" fmla="val 3779"/>
              <a:gd name="adj2" fmla="val 136365"/>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latin typeface="Roboto Light" panose="02000000000000000000" pitchFamily="2" charset="0"/>
                <a:ea typeface="Roboto Light" panose="02000000000000000000" pitchFamily="2" charset="0"/>
              </a:rPr>
              <a:t>Merging large features into trunk has destabilized the product.</a:t>
            </a:r>
          </a:p>
        </p:txBody>
      </p:sp>
      <p:sp>
        <p:nvSpPr>
          <p:cNvPr id="11" name="ZoneTexte 10">
            <a:extLst>
              <a:ext uri="{FF2B5EF4-FFF2-40B4-BE49-F238E27FC236}">
                <a16:creationId xmlns:a16="http://schemas.microsoft.com/office/drawing/2014/main" id="{E042560B-8A44-4DD7-A7A6-5B7FBF3ADE3A}"/>
              </a:ext>
            </a:extLst>
          </p:cNvPr>
          <p:cNvSpPr txBox="1"/>
          <p:nvPr/>
        </p:nvSpPr>
        <p:spPr>
          <a:xfrm>
            <a:off x="590800" y="3246681"/>
            <a:ext cx="5872821" cy="1431161"/>
          </a:xfrm>
          <a:prstGeom prst="rect">
            <a:avLst/>
          </a:prstGeom>
          <a:noFill/>
        </p:spPr>
        <p:txBody>
          <a:bodyPr wrap="square">
            <a:spAutoFit/>
          </a:bodyPr>
          <a:lstStyle/>
          <a:p>
            <a:pPr marL="171450" indent="-171450">
              <a:buFont typeface="Arial" panose="020B0604020202020204" pitchFamily="34" charset="0"/>
              <a:buChar char="•"/>
            </a:pPr>
            <a:r>
              <a:rPr lang="en-US" sz="900" dirty="0">
                <a:latin typeface="Roboto Light" panose="02000000000000000000" pitchFamily="2" charset="0"/>
                <a:ea typeface="Roboto Light" panose="02000000000000000000" pitchFamily="2" charset="0"/>
              </a:rPr>
              <a:t>This leads quickly to </a:t>
            </a:r>
            <a:r>
              <a:rPr lang="en-US" sz="900" dirty="0">
                <a:solidFill>
                  <a:srgbClr val="FF0000"/>
                </a:solidFill>
                <a:latin typeface="Roboto Light" panose="02000000000000000000" pitchFamily="2" charset="0"/>
                <a:ea typeface="Roboto Light" panose="02000000000000000000" pitchFamily="2" charset="0"/>
              </a:rPr>
              <a:t>every team or every feature having separate dev branches</a:t>
            </a:r>
            <a:r>
              <a:rPr lang="en-US" sz="900" dirty="0">
                <a:latin typeface="Roboto Light" panose="02000000000000000000" pitchFamily="2" charset="0"/>
                <a:ea typeface="Roboto Light" panose="02000000000000000000" pitchFamily="2" charset="0"/>
              </a:rPr>
              <a:t>. </a:t>
            </a:r>
          </a:p>
          <a:p>
            <a:pPr marL="171450" indent="-171450">
              <a:buFont typeface="Arial" panose="020B0604020202020204" pitchFamily="34" charset="0"/>
              <a:buChar char="•"/>
            </a:pPr>
            <a:endParaRPr lang="en-US" sz="500" dirty="0">
              <a:latin typeface="Roboto Light" panose="02000000000000000000" pitchFamily="2" charset="0"/>
              <a:ea typeface="Roboto Light" panose="02000000000000000000" pitchFamily="2" charset="0"/>
            </a:endParaRPr>
          </a:p>
          <a:p>
            <a:pPr marL="171450" indent="-171450">
              <a:buFont typeface="Arial" panose="020B0604020202020204" pitchFamily="34" charset="0"/>
              <a:buChar char="•"/>
            </a:pPr>
            <a:r>
              <a:rPr lang="en-US" sz="900" dirty="0">
                <a:latin typeface="Roboto Light" panose="02000000000000000000" pitchFamily="2" charset="0"/>
                <a:ea typeface="Roboto Light" panose="02000000000000000000" pitchFamily="2" charset="0"/>
              </a:rPr>
              <a:t>Whenever any branch is decided to be “complete,” it is tested and merged into trunk, </a:t>
            </a:r>
            <a:r>
              <a:rPr lang="en-US" sz="900" dirty="0">
                <a:solidFill>
                  <a:srgbClr val="FF0000"/>
                </a:solidFill>
                <a:latin typeface="Roboto Light" panose="02000000000000000000" pitchFamily="2" charset="0"/>
                <a:ea typeface="Roboto Light" panose="02000000000000000000" pitchFamily="2" charset="0"/>
              </a:rPr>
              <a:t>triggering some potentially expensive work for other engineers still working on their dev branch, in the form of resyncing and testing</a:t>
            </a:r>
            <a:r>
              <a:rPr lang="en-US" sz="900" dirty="0">
                <a:latin typeface="Roboto Light" panose="02000000000000000000" pitchFamily="2" charset="0"/>
                <a:ea typeface="Roboto Light" panose="02000000000000000000" pitchFamily="2" charset="0"/>
              </a:rPr>
              <a:t>. </a:t>
            </a:r>
          </a:p>
          <a:p>
            <a:pPr marL="171450" indent="-171450">
              <a:buFont typeface="Arial" panose="020B0604020202020204" pitchFamily="34" charset="0"/>
              <a:buChar char="•"/>
            </a:pPr>
            <a:endParaRPr lang="en-US" sz="500" dirty="0">
              <a:latin typeface="Roboto Light" panose="02000000000000000000" pitchFamily="2" charset="0"/>
              <a:ea typeface="Roboto Light" panose="02000000000000000000" pitchFamily="2" charset="0"/>
            </a:endParaRPr>
          </a:p>
          <a:p>
            <a:pPr marL="171450" indent="-171450">
              <a:buFont typeface="Arial" panose="020B0604020202020204" pitchFamily="34" charset="0"/>
              <a:buChar char="•"/>
            </a:pPr>
            <a:r>
              <a:rPr lang="en-US" sz="900" dirty="0">
                <a:latin typeface="Roboto Light" panose="02000000000000000000" pitchFamily="2" charset="0"/>
                <a:ea typeface="Roboto Light" panose="02000000000000000000" pitchFamily="2" charset="0"/>
              </a:rPr>
              <a:t>Such branch management can be made to work for a </a:t>
            </a:r>
            <a:r>
              <a:rPr lang="en-US" sz="900" dirty="0">
                <a:solidFill>
                  <a:srgbClr val="FF0000"/>
                </a:solidFill>
                <a:latin typeface="Roboto Light" panose="02000000000000000000" pitchFamily="2" charset="0"/>
                <a:ea typeface="Roboto Light" panose="02000000000000000000" pitchFamily="2" charset="0"/>
              </a:rPr>
              <a:t>small organization juggling 5 to 10 such branches</a:t>
            </a:r>
            <a:r>
              <a:rPr lang="en-US" sz="900" dirty="0">
                <a:latin typeface="Roboto Light" panose="02000000000000000000" pitchFamily="2" charset="0"/>
                <a:ea typeface="Roboto Light" panose="02000000000000000000" pitchFamily="2" charset="0"/>
              </a:rPr>
              <a:t>. </a:t>
            </a:r>
          </a:p>
          <a:p>
            <a:pPr marL="171450" indent="-171450">
              <a:buFont typeface="Arial" panose="020B0604020202020204" pitchFamily="34" charset="0"/>
              <a:buChar char="•"/>
            </a:pPr>
            <a:endParaRPr lang="en-US" sz="500" dirty="0">
              <a:latin typeface="Roboto Light" panose="02000000000000000000" pitchFamily="2" charset="0"/>
              <a:ea typeface="Roboto Light" panose="02000000000000000000" pitchFamily="2" charset="0"/>
            </a:endParaRPr>
          </a:p>
          <a:p>
            <a:pPr marL="171450" indent="-171450">
              <a:buFont typeface="Arial" panose="020B0604020202020204" pitchFamily="34" charset="0"/>
              <a:buChar char="•"/>
            </a:pPr>
            <a:r>
              <a:rPr lang="en-US" sz="900" dirty="0">
                <a:solidFill>
                  <a:srgbClr val="FF0000"/>
                </a:solidFill>
                <a:latin typeface="Roboto Light" panose="02000000000000000000" pitchFamily="2" charset="0"/>
                <a:ea typeface="Roboto Light" panose="02000000000000000000" pitchFamily="2" charset="0"/>
              </a:rPr>
              <a:t>As the size of an organization (and the number of branches) increases, it quickly becomes apparent that we’re paying an ever-increasing amount of overhead to do the same task</a:t>
            </a:r>
            <a:r>
              <a:rPr lang="en-US" sz="900" dirty="0">
                <a:latin typeface="Roboto Light" panose="02000000000000000000" pitchFamily="2" charset="0"/>
                <a:ea typeface="Roboto Light" panose="02000000000000000000" pitchFamily="2" charset="0"/>
              </a:rPr>
              <a:t>. We’ll need a different approach as we scale up.</a:t>
            </a:r>
          </a:p>
        </p:txBody>
      </p:sp>
    </p:spTree>
    <p:extLst>
      <p:ext uri="{BB962C8B-B14F-4D97-AF65-F5344CB8AC3E}">
        <p14:creationId xmlns:p14="http://schemas.microsoft.com/office/powerpoint/2010/main" val="37088597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9A619CBC-2622-407A-9A9A-C0088082B1FB}"/>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C26FD0F1-231D-496F-A980-F696DEB3083E}"/>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F937B134-CF6F-4A51-B5DB-9CD9D860F2A1}"/>
              </a:ext>
            </a:extLst>
          </p:cNvPr>
          <p:cNvSpPr/>
          <p:nvPr/>
        </p:nvSpPr>
        <p:spPr>
          <a:xfrm>
            <a:off x="0" y="3587325"/>
            <a:ext cx="498600" cy="7416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E2FBF433-F7A9-4DA1-A632-5C326A3B224B}"/>
              </a:ext>
            </a:extLst>
          </p:cNvPr>
          <p:cNvSpPr txBox="1"/>
          <p:nvPr/>
        </p:nvSpPr>
        <p:spPr>
          <a:xfrm>
            <a:off x="1063699" y="1361925"/>
            <a:ext cx="7077300" cy="86474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1 </a:t>
            </a:r>
            <a:r>
              <a:rPr lang="en" sz="2700" dirty="0">
                <a:solidFill>
                  <a:srgbClr val="EA4335"/>
                </a:solidFill>
                <a:latin typeface="Lexend Deca"/>
                <a:ea typeface="Lexend Deca"/>
                <a:cs typeface="Lexend Deca"/>
                <a:sym typeface="Lexend Deca"/>
              </a:rPr>
              <a:t>&amp;</a:t>
            </a:r>
            <a:r>
              <a:rPr lang="en" sz="2700" dirty="0">
                <a:solidFill>
                  <a:srgbClr val="4285F4"/>
                </a:solidFill>
                <a:latin typeface="Lexend Deca"/>
                <a:ea typeface="Lexend Deca"/>
                <a:cs typeface="Lexend Deca"/>
                <a:sym typeface="Lexend Deca"/>
              </a:rPr>
              <a:t>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2</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m</a:t>
            </a:r>
            <a:r>
              <a:rPr lang="en" sz="2700" dirty="0">
                <a:solidFill>
                  <a:srgbClr val="34A853"/>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&amp;</a:t>
            </a:r>
            <a:r>
              <a:rPr lang="en" sz="2700" dirty="0">
                <a:solidFill>
                  <a:srgbClr val="34A853"/>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l</a:t>
            </a:r>
            <a:r>
              <a:rPr lang="en" sz="2700" dirty="0">
                <a:solidFill>
                  <a:srgbClr val="34A853"/>
                </a:solidFill>
                <a:latin typeface="Lexend Deca"/>
                <a:ea typeface="Lexend Deca"/>
                <a:cs typeface="Lexend Deca"/>
                <a:sym typeface="Lexend Deca"/>
              </a:rPr>
              <a:t>e </a:t>
            </a:r>
            <a:r>
              <a:rPr lang="en" sz="2700" dirty="0">
                <a:solidFill>
                  <a:srgbClr val="FBBC05"/>
                </a:solidFill>
                <a:latin typeface="Lexend Deca"/>
                <a:ea typeface="Lexend Deca"/>
                <a:cs typeface="Lexend Deca"/>
                <a:sym typeface="Lexend Deca"/>
              </a:rPr>
              <a:t>– </a:t>
            </a:r>
            <a:r>
              <a:rPr lang="en" sz="2700" dirty="0">
                <a:solidFill>
                  <a:srgbClr val="34A853"/>
                </a:solidFill>
                <a:latin typeface="Lexend Deca"/>
                <a:ea typeface="Lexend Deca"/>
                <a:cs typeface="Lexend Deca"/>
                <a:sym typeface="Lexend Deca"/>
              </a:rPr>
              <a:t>S</a:t>
            </a: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f</a:t>
            </a:r>
            <a:r>
              <a:rPr lang="en" sz="2700" dirty="0">
                <a:solidFill>
                  <a:srgbClr val="34A853"/>
                </a:solidFill>
                <a:latin typeface="Lexend Deca"/>
                <a:ea typeface="Lexend Deca"/>
                <a:cs typeface="Lexend Deca"/>
                <a:sym typeface="Lexend Deca"/>
              </a:rPr>
              <a:t>t</a:t>
            </a:r>
            <a:r>
              <a:rPr lang="en" sz="2700" dirty="0">
                <a:solidFill>
                  <a:srgbClr val="4285F4"/>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n</a:t>
            </a:r>
            <a:r>
              <a:rPr lang="en" sz="2700" dirty="0">
                <a:solidFill>
                  <a:srgbClr val="FBBC05"/>
                </a:solidFill>
                <a:latin typeface="Lexend Deca"/>
                <a:ea typeface="Lexend Deca"/>
                <a:cs typeface="Lexend Deca"/>
                <a:sym typeface="Lexend Deca"/>
              </a:rPr>
              <a:t>g </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f</a:t>
            </a:r>
            <a:r>
              <a:rPr lang="en" sz="2700" dirty="0">
                <a:solidFill>
                  <a:srgbClr val="34A853"/>
                </a:solidFill>
                <a:latin typeface="Lexend Deca"/>
                <a:ea typeface="Lexend Deca"/>
                <a:cs typeface="Lexend Deca"/>
                <a:sym typeface="Lexend Deca"/>
              </a:rPr>
              <a:t>t</a:t>
            </a:r>
            <a:endParaRPr sz="2700" dirty="0">
              <a:solidFill>
                <a:srgbClr val="EA4335"/>
              </a:solidFill>
              <a:latin typeface="Lexend Deca"/>
              <a:ea typeface="Lexend Deca"/>
              <a:cs typeface="Lexend Deca"/>
              <a:sym typeface="Lexend Deca"/>
            </a:endParaRPr>
          </a:p>
        </p:txBody>
      </p:sp>
      <p:pic>
        <p:nvPicPr>
          <p:cNvPr id="7" name="Image 6">
            <a:extLst>
              <a:ext uri="{FF2B5EF4-FFF2-40B4-BE49-F238E27FC236}">
                <a16:creationId xmlns:a16="http://schemas.microsoft.com/office/drawing/2014/main" id="{E5AD19C1-19F2-4A59-B980-CEAB8DC33641}"/>
              </a:ext>
            </a:extLst>
          </p:cNvPr>
          <p:cNvPicPr>
            <a:picLocks noChangeAspect="1"/>
          </p:cNvPicPr>
          <p:nvPr/>
        </p:nvPicPr>
        <p:blipFill>
          <a:blip r:embed="rId2"/>
          <a:stretch>
            <a:fillRect/>
          </a:stretch>
        </p:blipFill>
        <p:spPr>
          <a:xfrm>
            <a:off x="3087577" y="2066125"/>
            <a:ext cx="4449163" cy="250795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1" name="ZoneTexte 10">
            <a:extLst>
              <a:ext uri="{FF2B5EF4-FFF2-40B4-BE49-F238E27FC236}">
                <a16:creationId xmlns:a16="http://schemas.microsoft.com/office/drawing/2014/main" id="{09302D27-40C2-4F0A-BDD3-C5ABDF863A0F}"/>
              </a:ext>
            </a:extLst>
          </p:cNvPr>
          <p:cNvSpPr txBox="1"/>
          <p:nvPr/>
        </p:nvSpPr>
        <p:spPr>
          <a:xfrm>
            <a:off x="590800" y="2843049"/>
            <a:ext cx="2410220" cy="954107"/>
          </a:xfrm>
          <a:prstGeom prst="rect">
            <a:avLst/>
          </a:prstGeom>
          <a:noFill/>
        </p:spPr>
        <p:txBody>
          <a:bodyPr wrap="square">
            <a:spAutoFit/>
          </a:bodyPr>
          <a:lstStyle/>
          <a:p>
            <a:r>
              <a:rPr lang="en-US" dirty="0">
                <a:latin typeface="Roboto Light" panose="02000000000000000000" pitchFamily="2" charset="0"/>
                <a:ea typeface="Roboto Light" panose="02000000000000000000" pitchFamily="2" charset="0"/>
              </a:rPr>
              <a:t>Shifting problem detection to the “left” earlier on this timeline makes it cheaper to fix than waiting longer.</a:t>
            </a:r>
          </a:p>
        </p:txBody>
      </p:sp>
    </p:spTree>
    <p:extLst>
      <p:ext uri="{BB962C8B-B14F-4D97-AF65-F5344CB8AC3E}">
        <p14:creationId xmlns:p14="http://schemas.microsoft.com/office/powerpoint/2010/main" val="2977464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6"/>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72" name="Google Shape;372;p26"/>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73" name="Google Shape;373;p2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7;p29">
            <a:extLst>
              <a:ext uri="{FF2B5EF4-FFF2-40B4-BE49-F238E27FC236}">
                <a16:creationId xmlns:a16="http://schemas.microsoft.com/office/drawing/2014/main" id="{07148225-87A2-42DB-99FA-625A74B9240D}"/>
              </a:ext>
            </a:extLst>
          </p:cNvPr>
          <p:cNvSpPr txBox="1"/>
          <p:nvPr/>
        </p:nvSpPr>
        <p:spPr>
          <a:xfrm>
            <a:off x="1288950" y="1292294"/>
            <a:ext cx="65661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latin typeface="Roboto Medium"/>
                <a:ea typeface="Roboto Medium"/>
                <a:cs typeface="Roboto Medium"/>
                <a:sym typeface="Roboto Medium"/>
              </a:rPr>
              <a:t>“Bugs that are caught by static analysis and code review before they are committed are much cheaper than bugs that make it to production. Providing tools and practices that highlight quality, reliability, and security early in the development process is a common goal for many of our infrastructure teams. </a:t>
            </a:r>
            <a:r>
              <a:rPr lang="en-US" sz="1600" dirty="0">
                <a:solidFill>
                  <a:srgbClr val="FF0000"/>
                </a:solidFill>
                <a:latin typeface="Roboto Medium"/>
                <a:ea typeface="Roboto Medium"/>
                <a:cs typeface="Roboto Medium"/>
                <a:sym typeface="Roboto Medium"/>
              </a:rPr>
              <a:t>No single process or tool needs to be perfect, so we can assume a defense-in-depth approach, hopefully catching as many defects on the left side of the graph as possible</a:t>
            </a:r>
            <a:r>
              <a:rPr lang="en-US" sz="1600" dirty="0">
                <a:latin typeface="Roboto Medium"/>
                <a:ea typeface="Roboto Medium"/>
                <a:cs typeface="Roboto Medium"/>
                <a:sym typeface="Roboto Medium"/>
              </a:rPr>
              <a:t>.”</a:t>
            </a:r>
            <a:endParaRPr sz="1600" dirty="0">
              <a:latin typeface="Roboto Medium"/>
              <a:ea typeface="Roboto Medium"/>
              <a:cs typeface="Roboto Medium"/>
              <a:sym typeface="Roboto Medium"/>
            </a:endParaRPr>
          </a:p>
        </p:txBody>
      </p:sp>
    </p:spTree>
    <p:extLst>
      <p:ext uri="{BB962C8B-B14F-4D97-AF65-F5344CB8AC3E}">
        <p14:creationId xmlns:p14="http://schemas.microsoft.com/office/powerpoint/2010/main" val="1555062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1"/>
          <p:cNvSpPr txBox="1"/>
          <p:nvPr/>
        </p:nvSpPr>
        <p:spPr>
          <a:xfrm>
            <a:off x="1288950" y="1588200"/>
            <a:ext cx="65661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Roboto Medium"/>
                <a:ea typeface="Roboto Medium"/>
                <a:cs typeface="Roboto Medium"/>
                <a:sym typeface="Roboto Medium"/>
              </a:rPr>
              <a:t>“</a:t>
            </a:r>
            <a:r>
              <a:rPr lang="en-US" sz="1600" dirty="0">
                <a:latin typeface="Roboto Medium"/>
                <a:ea typeface="Roboto Medium"/>
                <a:cs typeface="Roboto Medium"/>
                <a:sym typeface="Roboto Medium"/>
              </a:rPr>
              <a:t>If a security problem is discovered only </a:t>
            </a:r>
            <a:r>
              <a:rPr lang="en-US" sz="1600" dirty="0">
                <a:solidFill>
                  <a:srgbClr val="00B050"/>
                </a:solidFill>
                <a:latin typeface="Roboto Medium"/>
                <a:ea typeface="Roboto Medium"/>
                <a:cs typeface="Roboto Medium"/>
                <a:sym typeface="Roboto Medium"/>
              </a:rPr>
              <a:t>after your product has gone to production, you have a very expensive problem. If it is caught before deploying to production, it may still take a lot of work to identify and remedy the problem, but it’s cheaper</a:t>
            </a:r>
            <a:r>
              <a:rPr lang="en-US" sz="1600" dirty="0">
                <a:latin typeface="Roboto Medium"/>
                <a:ea typeface="Roboto Medium"/>
                <a:cs typeface="Roboto Medium"/>
                <a:sym typeface="Roboto Medium"/>
              </a:rPr>
              <a:t>. If you can catch it before the original developer commits the flaw to version control, it’s even cheaper: they already have an understanding of the feature</a:t>
            </a:r>
            <a:r>
              <a:rPr lang="en" sz="1600" dirty="0">
                <a:latin typeface="Roboto Medium"/>
                <a:ea typeface="Roboto Medium"/>
                <a:cs typeface="Roboto Medium"/>
                <a:sym typeface="Roboto Medium"/>
              </a:rPr>
              <a:t>.”</a:t>
            </a:r>
            <a:endParaRPr sz="1600" dirty="0">
              <a:latin typeface="Roboto Medium"/>
              <a:ea typeface="Roboto Medium"/>
              <a:cs typeface="Roboto Medium"/>
              <a:sym typeface="Roboto Medium"/>
            </a:endParaRPr>
          </a:p>
        </p:txBody>
      </p:sp>
      <p:sp>
        <p:nvSpPr>
          <p:cNvPr id="414" name="Google Shape;414;p31"/>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15" name="Google Shape;415;p31">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0" y="3587325"/>
            <a:ext cx="486300" cy="7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3816102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p:nvPr/>
        </p:nvSpPr>
        <p:spPr>
          <a:xfrm>
            <a:off x="1087975" y="552925"/>
            <a:ext cx="6934200" cy="531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dirty="0">
                <a:solidFill>
                  <a:srgbClr val="4285F4"/>
                </a:solidFill>
                <a:latin typeface="Lexend Deca"/>
                <a:ea typeface="Lexend Deca"/>
                <a:cs typeface="Lexend Deca"/>
                <a:sym typeface="Lexend Deca"/>
              </a:rPr>
              <a:t>W</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4285F4"/>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e</a:t>
            </a:r>
            <a:r>
              <a:rPr lang="en" sz="2700" dirty="0">
                <a:solidFill>
                  <a:srgbClr val="EA4335"/>
                </a:solidFill>
                <a:latin typeface="Lexend Deca"/>
                <a:ea typeface="Lexend Deca"/>
                <a:cs typeface="Lexend Deca"/>
                <a:sym typeface="Lexend Deca"/>
              </a:rPr>
              <a:t>r</a:t>
            </a:r>
            <a:r>
              <a:rPr lang="en" sz="2700" dirty="0">
                <a:solidFill>
                  <a:srgbClr val="4285F4"/>
                </a:solidFill>
                <a:latin typeface="Lexend Deca"/>
                <a:ea typeface="Lexend Deca"/>
                <a:cs typeface="Lexend Deca"/>
                <a:sym typeface="Lexend Deca"/>
              </a:rPr>
              <a:t>s</a:t>
            </a:r>
            <a:endParaRPr sz="2700" dirty="0">
              <a:solidFill>
                <a:srgbClr val="34A853"/>
              </a:solidFill>
              <a:latin typeface="Lexend Deca"/>
              <a:ea typeface="Lexend Deca"/>
              <a:cs typeface="Lexend Deca"/>
              <a:sym typeface="Lexend Deca"/>
            </a:endParaRPr>
          </a:p>
        </p:txBody>
      </p:sp>
      <p:graphicFrame>
        <p:nvGraphicFramePr>
          <p:cNvPr id="342" name="Google Shape;342;p23"/>
          <p:cNvGraphicFramePr/>
          <p:nvPr>
            <p:extLst>
              <p:ext uri="{D42A27DB-BD31-4B8C-83A1-F6EECF244321}">
                <p14:modId xmlns:p14="http://schemas.microsoft.com/office/powerpoint/2010/main" val="3557057699"/>
              </p:ext>
            </p:extLst>
          </p:nvPr>
        </p:nvGraphicFramePr>
        <p:xfrm>
          <a:off x="584300" y="1667650"/>
          <a:ext cx="2294925" cy="2834430"/>
        </p:xfrm>
        <a:graphic>
          <a:graphicData uri="http://schemas.openxmlformats.org/drawingml/2006/table">
            <a:tbl>
              <a:tblPr>
                <a:noFill/>
                <a:tableStyleId>{9228400B-3194-425F-BFDE-0F6F275C3597}</a:tableStyleId>
              </a:tblPr>
              <a:tblGrid>
                <a:gridCol w="2294925">
                  <a:extLst>
                    <a:ext uri="{9D8B030D-6E8A-4147-A177-3AD203B41FA5}">
                      <a16:colId xmlns:a16="http://schemas.microsoft.com/office/drawing/2014/main" val="20000"/>
                    </a:ext>
                  </a:extLst>
                </a:gridCol>
              </a:tblGrid>
              <a:tr h="356914">
                <a:tc>
                  <a:txBody>
                    <a:bodyPr/>
                    <a:lstStyle/>
                    <a:p>
                      <a:pPr marL="0" lvl="0" indent="0" algn="ctr" rtl="0">
                        <a:spcBef>
                          <a:spcPts val="0"/>
                        </a:spcBef>
                        <a:spcAft>
                          <a:spcPts val="0"/>
                        </a:spcAft>
                        <a:buNone/>
                      </a:pPr>
                      <a:r>
                        <a:rPr lang="fr-FR" sz="1100" b="1" dirty="0">
                          <a:solidFill>
                            <a:srgbClr val="FFFFFF"/>
                          </a:solidFill>
                          <a:latin typeface="Lexend Deca"/>
                          <a:ea typeface="Lexend Deca"/>
                          <a:cs typeface="Lexend Deca"/>
                          <a:sym typeface="Lexend Deca"/>
                        </a:rPr>
                        <a:t>Titus Winters</a:t>
                      </a:r>
                      <a:endParaRPr sz="1100" b="1" dirty="0">
                        <a:solidFill>
                          <a:srgbClr val="FFFFFF"/>
                        </a:solidFill>
                        <a:latin typeface="Lexend Deca"/>
                        <a:ea typeface="Lexend Deca"/>
                        <a:cs typeface="Lexend Deca"/>
                        <a:sym typeface="Lexend Deca"/>
                      </a:endParaRPr>
                    </a:p>
                  </a:txBody>
                  <a:tcPr marL="91425" marR="91425" marT="91425" marB="91425">
                    <a:lnL w="9525" cap="flat" cmpd="sng">
                      <a:solidFill>
                        <a:srgbClr val="999999">
                          <a:alpha val="0"/>
                        </a:srgbClr>
                      </a:solidFill>
                      <a:prstDash val="solid"/>
                      <a:round/>
                      <a:headEnd type="none" w="sm" len="sm"/>
                      <a:tailEnd type="none" w="sm" len="sm"/>
                    </a:lnL>
                    <a:lnR w="9525" cap="flat" cmpd="sng">
                      <a:solidFill>
                        <a:srgbClr val="999999">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999999">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477516">
                <a:tc>
                  <a:txBody>
                    <a:bodyPr/>
                    <a:lstStyle/>
                    <a:p>
                      <a:pPr marL="0" marR="0" lvl="0" indent="0" algn="ctr" rtl="0">
                        <a:lnSpc>
                          <a:spcPct val="100000"/>
                        </a:lnSpc>
                        <a:spcBef>
                          <a:spcPts val="0"/>
                        </a:spcBef>
                        <a:spcAft>
                          <a:spcPts val="0"/>
                        </a:spcAft>
                        <a:buNone/>
                      </a:pPr>
                      <a:endParaRPr lang="en-US" sz="1100" dirty="0">
                        <a:solidFill>
                          <a:srgbClr val="666666"/>
                        </a:solidFill>
                        <a:latin typeface="Lexend Deca"/>
                        <a:ea typeface="Lexend Deca"/>
                        <a:cs typeface="Lexend Deca"/>
                        <a:sym typeface="Lexend Deca"/>
                      </a:endParaRPr>
                    </a:p>
                    <a:p>
                      <a:pPr marL="0" marR="0" lvl="0" indent="0" algn="ctr" rtl="0">
                        <a:lnSpc>
                          <a:spcPct val="100000"/>
                        </a:lnSpc>
                        <a:spcBef>
                          <a:spcPts val="0"/>
                        </a:spcBef>
                        <a:spcAft>
                          <a:spcPts val="0"/>
                        </a:spcAft>
                        <a:buNone/>
                      </a:pPr>
                      <a:r>
                        <a:rPr lang="en-US" sz="1100" dirty="0">
                          <a:solidFill>
                            <a:srgbClr val="666666"/>
                          </a:solidFill>
                          <a:latin typeface="Lexend Deca"/>
                          <a:ea typeface="Lexend Deca"/>
                          <a:cs typeface="Lexend Deca"/>
                          <a:sym typeface="Lexend Deca"/>
                        </a:rPr>
                        <a:t>Is a Senior Staff Software Engineer at Google, where he has worked since 2010. </a:t>
                      </a:r>
                      <a:r>
                        <a:rPr lang="en-US" sz="1100" b="1" dirty="0">
                          <a:solidFill>
                            <a:srgbClr val="666666"/>
                          </a:solidFill>
                          <a:latin typeface="Lexend Deca"/>
                          <a:ea typeface="Lexend Deca"/>
                          <a:cs typeface="Lexend Deca"/>
                          <a:sym typeface="Lexend Deca"/>
                        </a:rPr>
                        <a:t>He is the library lead for Google’s C++ codebase: 250 million lines of code that will be edited by 12K distinct engineers in a month</a:t>
                      </a:r>
                      <a:r>
                        <a:rPr lang="en-US" sz="1100" dirty="0">
                          <a:solidFill>
                            <a:srgbClr val="666666"/>
                          </a:solidFill>
                          <a:latin typeface="Lexend Deca"/>
                          <a:ea typeface="Lexend Deca"/>
                          <a:cs typeface="Lexend Deca"/>
                          <a:sym typeface="Lexend Deca"/>
                        </a:rPr>
                        <a:t>. That unique scale and perspective has informed all of his thinking on the care and feeding of software systems.</a:t>
                      </a:r>
                      <a:endParaRPr sz="1100" dirty="0">
                        <a:solidFill>
                          <a:srgbClr val="666666"/>
                        </a:solidFill>
                        <a:latin typeface="Lexend Deca"/>
                        <a:ea typeface="Lexend Deca"/>
                        <a:cs typeface="Lexend Deca"/>
                        <a:sym typeface="Lexend Deca"/>
                      </a:endParaRPr>
                    </a:p>
                  </a:txBody>
                  <a:tcPr marL="91425" marR="91425" marT="91425" marB="91425">
                    <a:lnL w="9525" cap="flat" cmpd="sng">
                      <a:solidFill>
                        <a:srgbClr val="999999">
                          <a:alpha val="0"/>
                        </a:srgbClr>
                      </a:solidFill>
                      <a:prstDash val="solid"/>
                      <a:round/>
                      <a:headEnd type="none" w="sm" len="sm"/>
                      <a:tailEnd type="none" w="sm" len="sm"/>
                    </a:lnL>
                    <a:lnR w="9525" cap="flat" cmpd="sng">
                      <a:solidFill>
                        <a:srgbClr val="999999">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999999">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3" name="Google Shape;343;p23"/>
          <p:cNvGraphicFramePr/>
          <p:nvPr>
            <p:extLst>
              <p:ext uri="{D42A27DB-BD31-4B8C-83A1-F6EECF244321}">
                <p14:modId xmlns:p14="http://schemas.microsoft.com/office/powerpoint/2010/main" val="3731686085"/>
              </p:ext>
            </p:extLst>
          </p:nvPr>
        </p:nvGraphicFramePr>
        <p:xfrm>
          <a:off x="3424538" y="1667650"/>
          <a:ext cx="2294925" cy="2877100"/>
        </p:xfrm>
        <a:graphic>
          <a:graphicData uri="http://schemas.openxmlformats.org/drawingml/2006/table">
            <a:tbl>
              <a:tblPr>
                <a:noFill/>
                <a:tableStyleId>{9228400B-3194-425F-BFDE-0F6F275C3597}</a:tableStyleId>
              </a:tblPr>
              <a:tblGrid>
                <a:gridCol w="2294925">
                  <a:extLst>
                    <a:ext uri="{9D8B030D-6E8A-4147-A177-3AD203B41FA5}">
                      <a16:colId xmlns:a16="http://schemas.microsoft.com/office/drawing/2014/main" val="20000"/>
                    </a:ext>
                  </a:extLst>
                </a:gridCol>
              </a:tblGrid>
              <a:tr h="408250">
                <a:tc>
                  <a:txBody>
                    <a:bodyPr/>
                    <a:lstStyle/>
                    <a:p>
                      <a:pPr marL="0" lvl="0" indent="0" algn="ctr" rtl="0">
                        <a:spcBef>
                          <a:spcPts val="0"/>
                        </a:spcBef>
                        <a:spcAft>
                          <a:spcPts val="0"/>
                        </a:spcAft>
                        <a:buNone/>
                      </a:pPr>
                      <a:r>
                        <a:rPr lang="fr-FR" sz="1200" b="1" dirty="0">
                          <a:solidFill>
                            <a:srgbClr val="FFFFFF"/>
                          </a:solidFill>
                          <a:latin typeface="Lexend Deca"/>
                          <a:ea typeface="Lexend Deca"/>
                          <a:cs typeface="Lexend Deca"/>
                          <a:sym typeface="Lexend Deca"/>
                        </a:rPr>
                        <a:t>Tom Manshreck</a:t>
                      </a:r>
                      <a:endParaRPr sz="1200" b="1" dirty="0">
                        <a:solidFill>
                          <a:srgbClr val="FFFFFF"/>
                        </a:solidFill>
                        <a:latin typeface="Lexend Deca"/>
                        <a:ea typeface="Lexend Deca"/>
                        <a:cs typeface="Lexend Deca"/>
                        <a:sym typeface="Lexend Deca"/>
                      </a:endParaRPr>
                    </a:p>
                  </a:txBody>
                  <a:tcPr marL="91425" marR="91425" marT="91425" marB="91425">
                    <a:lnL w="9525" cap="flat" cmpd="sng">
                      <a:solidFill>
                        <a:srgbClr val="999999">
                          <a:alpha val="0"/>
                        </a:srgbClr>
                      </a:solidFill>
                      <a:prstDash val="solid"/>
                      <a:round/>
                      <a:headEnd type="none" w="sm" len="sm"/>
                      <a:tailEnd type="none" w="sm" len="sm"/>
                    </a:lnL>
                    <a:lnR w="9525" cap="flat" cmpd="sng">
                      <a:solidFill>
                        <a:srgbClr val="999999">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999999">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08250">
                <a:tc>
                  <a:txBody>
                    <a:bodyPr/>
                    <a:lstStyle/>
                    <a:p>
                      <a:pPr marL="0" marR="0" lvl="0" indent="0" algn="ctr" rtl="0">
                        <a:lnSpc>
                          <a:spcPct val="100000"/>
                        </a:lnSpc>
                        <a:spcBef>
                          <a:spcPts val="0"/>
                        </a:spcBef>
                        <a:spcAft>
                          <a:spcPts val="0"/>
                        </a:spcAft>
                        <a:buNone/>
                      </a:pPr>
                      <a:r>
                        <a:rPr lang="en-US" sz="1000" dirty="0">
                          <a:solidFill>
                            <a:srgbClr val="666666"/>
                          </a:solidFill>
                          <a:latin typeface="Lexend Deca"/>
                          <a:ea typeface="Lexend Deca"/>
                          <a:cs typeface="Lexend Deca"/>
                          <a:sym typeface="Lexend Deca"/>
                        </a:rPr>
                        <a:t>Is a Staff Technical Writer within Software Engineering at Google since 2005, responsible for developing and maintaining many of Google's core programming guides in infrastructure and language. </a:t>
                      </a:r>
                      <a:r>
                        <a:rPr lang="en-US" sz="1000" b="1" dirty="0">
                          <a:solidFill>
                            <a:srgbClr val="666666"/>
                          </a:solidFill>
                          <a:latin typeface="Lexend Deca"/>
                          <a:ea typeface="Lexend Deca"/>
                          <a:cs typeface="Lexend Deca"/>
                          <a:sym typeface="Lexend Deca"/>
                        </a:rPr>
                        <a:t>Since 2011, he has been a member of Google's C++ Library Team, developing Google's C++ documentation set, launching (with Titus Winters) Google's C++ training classes, and documenting Abseil, Google's open source C++ code</a:t>
                      </a:r>
                      <a:r>
                        <a:rPr lang="en-US" sz="1000" dirty="0">
                          <a:solidFill>
                            <a:srgbClr val="666666"/>
                          </a:solidFill>
                          <a:latin typeface="Lexend Deca"/>
                          <a:ea typeface="Lexend Deca"/>
                          <a:cs typeface="Lexend Deca"/>
                          <a:sym typeface="Lexend Deca"/>
                        </a:rPr>
                        <a:t>.</a:t>
                      </a:r>
                      <a:endParaRPr sz="1000" dirty="0">
                        <a:solidFill>
                          <a:srgbClr val="666666"/>
                        </a:solidFill>
                        <a:latin typeface="Lexend Deca"/>
                        <a:ea typeface="Lexend Deca"/>
                        <a:cs typeface="Lexend Deca"/>
                        <a:sym typeface="Lexend Deca"/>
                      </a:endParaRPr>
                    </a:p>
                  </a:txBody>
                  <a:tcPr marL="91425" marR="91425" marT="91425" marB="91425">
                    <a:lnL w="9525" cap="flat" cmpd="sng">
                      <a:solidFill>
                        <a:srgbClr val="999999">
                          <a:alpha val="0"/>
                        </a:srgbClr>
                      </a:solidFill>
                      <a:prstDash val="solid"/>
                      <a:round/>
                      <a:headEnd type="none" w="sm" len="sm"/>
                      <a:tailEnd type="none" w="sm" len="sm"/>
                    </a:lnL>
                    <a:lnR w="9525" cap="flat" cmpd="sng">
                      <a:solidFill>
                        <a:srgbClr val="999999">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999999">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4" name="Google Shape;344;p23"/>
          <p:cNvGraphicFramePr/>
          <p:nvPr>
            <p:extLst>
              <p:ext uri="{D42A27DB-BD31-4B8C-83A1-F6EECF244321}">
                <p14:modId xmlns:p14="http://schemas.microsoft.com/office/powerpoint/2010/main" val="1341819722"/>
              </p:ext>
            </p:extLst>
          </p:nvPr>
        </p:nvGraphicFramePr>
        <p:xfrm>
          <a:off x="6264788" y="1667650"/>
          <a:ext cx="2294925" cy="2834580"/>
        </p:xfrm>
        <a:graphic>
          <a:graphicData uri="http://schemas.openxmlformats.org/drawingml/2006/table">
            <a:tbl>
              <a:tblPr>
                <a:noFill/>
                <a:tableStyleId>{9228400B-3194-425F-BFDE-0F6F275C3597}</a:tableStyleId>
              </a:tblPr>
              <a:tblGrid>
                <a:gridCol w="2294925">
                  <a:extLst>
                    <a:ext uri="{9D8B030D-6E8A-4147-A177-3AD203B41FA5}">
                      <a16:colId xmlns:a16="http://schemas.microsoft.com/office/drawing/2014/main" val="20000"/>
                    </a:ext>
                  </a:extLst>
                </a:gridCol>
              </a:tblGrid>
              <a:tr h="330700">
                <a:tc>
                  <a:txBody>
                    <a:bodyPr/>
                    <a:lstStyle/>
                    <a:p>
                      <a:pPr marL="0" lvl="0" indent="0" algn="ctr" rtl="0">
                        <a:spcBef>
                          <a:spcPts val="0"/>
                        </a:spcBef>
                        <a:spcAft>
                          <a:spcPts val="0"/>
                        </a:spcAft>
                        <a:buNone/>
                      </a:pPr>
                      <a:r>
                        <a:rPr lang="fr-FR" sz="1200" b="1" dirty="0">
                          <a:solidFill>
                            <a:srgbClr val="FFFFFF"/>
                          </a:solidFill>
                          <a:latin typeface="Lexend Deca"/>
                          <a:ea typeface="Lexend Deca"/>
                          <a:cs typeface="Lexend Deca"/>
                          <a:sym typeface="Lexend Deca"/>
                        </a:rPr>
                        <a:t>Hyrum Wright</a:t>
                      </a:r>
                      <a:endParaRPr sz="1200" b="1" dirty="0">
                        <a:solidFill>
                          <a:srgbClr val="FFFFFF"/>
                        </a:solidFill>
                        <a:latin typeface="Lexend Deca"/>
                        <a:ea typeface="Lexend Deca"/>
                        <a:cs typeface="Lexend Deca"/>
                        <a:sym typeface="Lexend Deca"/>
                      </a:endParaRPr>
                    </a:p>
                  </a:txBody>
                  <a:tcPr marL="91425" marR="91425" marT="91425" marB="91425">
                    <a:lnL w="9525" cap="flat" cmpd="sng">
                      <a:solidFill>
                        <a:srgbClr val="999999">
                          <a:alpha val="0"/>
                        </a:srgbClr>
                      </a:solidFill>
                      <a:prstDash val="solid"/>
                      <a:round/>
                      <a:headEnd type="none" w="sm" len="sm"/>
                      <a:tailEnd type="none" w="sm" len="sm"/>
                    </a:lnL>
                    <a:lnR w="9525" cap="flat" cmpd="sng">
                      <a:solidFill>
                        <a:srgbClr val="999999">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999999">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52675">
                <a:tc>
                  <a:txBody>
                    <a:bodyPr/>
                    <a:lstStyle/>
                    <a:p>
                      <a:pPr marL="0" marR="0" lvl="0" indent="0" algn="ctr" rtl="0">
                        <a:lnSpc>
                          <a:spcPct val="100000"/>
                        </a:lnSpc>
                        <a:spcBef>
                          <a:spcPts val="0"/>
                        </a:spcBef>
                        <a:spcAft>
                          <a:spcPts val="0"/>
                        </a:spcAft>
                        <a:buNone/>
                      </a:pPr>
                      <a:r>
                        <a:rPr lang="en-US" sz="1000" dirty="0">
                          <a:solidFill>
                            <a:srgbClr val="666666"/>
                          </a:solidFill>
                          <a:latin typeface="Lexend Deca"/>
                          <a:ea typeface="Lexend Deca"/>
                          <a:cs typeface="Lexend Deca"/>
                          <a:sym typeface="Lexend Deca"/>
                        </a:rPr>
                        <a:t>Is a Staff Software Engineer at Google, where he has worked since 2012, </a:t>
                      </a:r>
                      <a:r>
                        <a:rPr lang="en-US" sz="1000" b="1" dirty="0">
                          <a:solidFill>
                            <a:srgbClr val="666666"/>
                          </a:solidFill>
                          <a:latin typeface="Lexend Deca"/>
                          <a:ea typeface="Lexend Deca"/>
                          <a:cs typeface="Lexend Deca"/>
                          <a:sym typeface="Lexend Deca"/>
                        </a:rPr>
                        <a:t>mainly in the areas of large-scale maintenance of Google's C++ codebase</a:t>
                      </a:r>
                      <a:r>
                        <a:rPr lang="en-US" sz="1000" dirty="0">
                          <a:solidFill>
                            <a:srgbClr val="666666"/>
                          </a:solidFill>
                          <a:latin typeface="Lexend Deca"/>
                          <a:ea typeface="Lexend Deca"/>
                          <a:cs typeface="Lexend Deca"/>
                          <a:sym typeface="Lexend Deca"/>
                        </a:rPr>
                        <a:t>. </a:t>
                      </a:r>
                      <a:r>
                        <a:rPr lang="en-US" sz="1000" b="1" dirty="0">
                          <a:solidFill>
                            <a:srgbClr val="666666"/>
                          </a:solidFill>
                          <a:latin typeface="Lexend Deca"/>
                          <a:ea typeface="Lexend Deca"/>
                          <a:cs typeface="Lexend Deca"/>
                          <a:sym typeface="Lexend Deca"/>
                        </a:rPr>
                        <a:t>Hyrum has made more individual edits to Google's codebase than any other engineer in the history of the company, and leads Google's automated change tooling group</a:t>
                      </a:r>
                      <a:r>
                        <a:rPr lang="en-US" sz="1000" dirty="0">
                          <a:solidFill>
                            <a:srgbClr val="666666"/>
                          </a:solidFill>
                          <a:latin typeface="Lexend Deca"/>
                          <a:ea typeface="Lexend Deca"/>
                          <a:cs typeface="Lexend Deca"/>
                          <a:sym typeface="Lexend Deca"/>
                        </a:rPr>
                        <a:t>. </a:t>
                      </a:r>
                      <a:r>
                        <a:rPr lang="en-US" sz="1000" b="1" dirty="0">
                          <a:solidFill>
                            <a:srgbClr val="666666"/>
                          </a:solidFill>
                          <a:latin typeface="Lexend Deca"/>
                          <a:ea typeface="Lexend Deca"/>
                          <a:cs typeface="Lexend Deca"/>
                          <a:sym typeface="Lexend Deca"/>
                        </a:rPr>
                        <a:t>He is an active speaker at conferences and contributor to the academic literature on software maintenance and evolution</a:t>
                      </a:r>
                      <a:r>
                        <a:rPr lang="en-US" sz="1000" dirty="0">
                          <a:solidFill>
                            <a:srgbClr val="666666"/>
                          </a:solidFill>
                          <a:latin typeface="Lexend Deca"/>
                          <a:ea typeface="Lexend Deca"/>
                          <a:cs typeface="Lexend Deca"/>
                          <a:sym typeface="Lexend Deca"/>
                        </a:rPr>
                        <a:t>.</a:t>
                      </a:r>
                      <a:endParaRPr sz="1000" dirty="0">
                        <a:solidFill>
                          <a:srgbClr val="666666"/>
                        </a:solidFill>
                        <a:latin typeface="Lexend Deca"/>
                        <a:ea typeface="Lexend Deca"/>
                        <a:cs typeface="Lexend Deca"/>
                        <a:sym typeface="Lexend Deca"/>
                      </a:endParaRPr>
                    </a:p>
                  </a:txBody>
                  <a:tcPr marL="91425" marR="91425" marT="91425" marB="91425">
                    <a:lnL w="9525" cap="flat" cmpd="sng">
                      <a:solidFill>
                        <a:srgbClr val="999999">
                          <a:alpha val="0"/>
                        </a:srgbClr>
                      </a:solidFill>
                      <a:prstDash val="solid"/>
                      <a:round/>
                      <a:headEnd type="none" w="sm" len="sm"/>
                      <a:tailEnd type="none" w="sm" len="sm"/>
                    </a:lnL>
                    <a:lnR w="9525" cap="flat" cmpd="sng">
                      <a:solidFill>
                        <a:srgbClr val="999999">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999999">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45" name="Google Shape;345;p23"/>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0" y="3386025"/>
            <a:ext cx="510600" cy="9429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84300" y="602400"/>
            <a:ext cx="405300" cy="40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61314EAE-FA7C-4798-AC75-AA04EE11FC6B}"/>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6798477B-9DFF-42D8-B15E-5F2B2FE6BFF2}"/>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F72507C9-FCA8-4E29-8824-39A0802D9CCE}"/>
              </a:ext>
            </a:extLst>
          </p:cNvPr>
          <p:cNvSpPr/>
          <p:nvPr/>
        </p:nvSpPr>
        <p:spPr>
          <a:xfrm>
            <a:off x="0" y="3587325"/>
            <a:ext cx="498600" cy="7416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BDD142A7-1046-4516-B49E-F345E9BA2E7A}"/>
              </a:ext>
            </a:extLst>
          </p:cNvPr>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3</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a:t>
            </a:r>
            <a:r>
              <a:rPr lang="en" sz="2700" dirty="0">
                <a:solidFill>
                  <a:srgbClr val="EA4335"/>
                </a:solidFill>
                <a:latin typeface="Lexend Deca"/>
                <a:ea typeface="Lexend Deca"/>
                <a:cs typeface="Lexend Deca"/>
                <a:sym typeface="Lexend Deca"/>
              </a:rPr>
              <a:t>-</a:t>
            </a:r>
            <a:r>
              <a:rPr lang="en" sz="2700" dirty="0">
                <a:solidFill>
                  <a:srgbClr val="FBBC05"/>
                </a:solidFill>
                <a:latin typeface="Lexend Deca"/>
                <a:ea typeface="Lexend Deca"/>
                <a:cs typeface="Lexend Deca"/>
                <a:sym typeface="Lexend Deca"/>
              </a:rPr>
              <a:t>o</a:t>
            </a:r>
            <a:r>
              <a:rPr lang="en" sz="2700" dirty="0">
                <a:solidFill>
                  <a:srgbClr val="34A853"/>
                </a:solidFill>
                <a:latin typeface="Lexend Deca"/>
                <a:ea typeface="Lexend Deca"/>
                <a:cs typeface="Lexend Deca"/>
                <a:sym typeface="Lexend Deca"/>
              </a:rPr>
              <a:t>f</a:t>
            </a:r>
            <a:r>
              <a:rPr lang="en" sz="2700" dirty="0">
                <a:solidFill>
                  <a:srgbClr val="4285F4"/>
                </a:solidFill>
                <a:latin typeface="Lexend Deca"/>
                <a:ea typeface="Lexend Deca"/>
                <a:cs typeface="Lexend Deca"/>
                <a:sym typeface="Lexend Deca"/>
              </a:rPr>
              <a:t>f</a:t>
            </a:r>
            <a:r>
              <a:rPr lang="en" sz="2700" dirty="0">
                <a:solidFill>
                  <a:srgbClr val="EA4335"/>
                </a:solidFill>
                <a:latin typeface="Lexend Deca"/>
                <a:ea typeface="Lexend Deca"/>
                <a:cs typeface="Lexend Deca"/>
                <a:sym typeface="Lexend Deca"/>
              </a:rPr>
              <a:t>s</a:t>
            </a:r>
            <a:endParaRPr sz="2700" dirty="0">
              <a:solidFill>
                <a:srgbClr val="EA4335"/>
              </a:solidFill>
              <a:latin typeface="Lexend Deca"/>
              <a:ea typeface="Lexend Deca"/>
              <a:cs typeface="Lexend Deca"/>
              <a:sym typeface="Lexend Deca"/>
            </a:endParaRPr>
          </a:p>
        </p:txBody>
      </p:sp>
      <p:sp>
        <p:nvSpPr>
          <p:cNvPr id="6" name="Google Shape;1064;p79">
            <a:extLst>
              <a:ext uri="{FF2B5EF4-FFF2-40B4-BE49-F238E27FC236}">
                <a16:creationId xmlns:a16="http://schemas.microsoft.com/office/drawing/2014/main" id="{85C9A31B-5789-4A8D-BD91-D8A4B9BB371D}"/>
              </a:ext>
            </a:extLst>
          </p:cNvPr>
          <p:cNvSpPr txBox="1"/>
          <p:nvPr/>
        </p:nvSpPr>
        <p:spPr>
          <a:xfrm>
            <a:off x="937706" y="2209510"/>
            <a:ext cx="2629152" cy="5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dirty="0">
                <a:solidFill>
                  <a:srgbClr val="666666"/>
                </a:solidFill>
                <a:latin typeface="Lexend Deca"/>
                <a:ea typeface="Lexend Deca"/>
                <a:cs typeface="Lexend Deca"/>
                <a:sym typeface="Lexend Deca"/>
              </a:rPr>
              <a:t>Lorem ipsum dolor sit amet, consectetuer adipiscing elit. </a:t>
            </a:r>
            <a:endParaRPr sz="1200" dirty="0">
              <a:solidFill>
                <a:srgbClr val="666666"/>
              </a:solidFill>
              <a:latin typeface="Lexend Deca"/>
              <a:ea typeface="Lexend Deca"/>
              <a:cs typeface="Lexend Deca"/>
              <a:sym typeface="Lexend Deca"/>
            </a:endParaRPr>
          </a:p>
        </p:txBody>
      </p:sp>
      <p:sp>
        <p:nvSpPr>
          <p:cNvPr id="7" name="Google Shape;1065;p79">
            <a:extLst>
              <a:ext uri="{FF2B5EF4-FFF2-40B4-BE49-F238E27FC236}">
                <a16:creationId xmlns:a16="http://schemas.microsoft.com/office/drawing/2014/main" id="{9E1A90B2-C103-4553-B931-F856A49E2AD1}"/>
              </a:ext>
            </a:extLst>
          </p:cNvPr>
          <p:cNvSpPr txBox="1"/>
          <p:nvPr/>
        </p:nvSpPr>
        <p:spPr>
          <a:xfrm>
            <a:off x="937450" y="1921788"/>
            <a:ext cx="2629408" cy="29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dirty="0">
                <a:solidFill>
                  <a:srgbClr val="666666"/>
                </a:solidFill>
                <a:latin typeface="Lexend Deca"/>
                <a:ea typeface="Lexend Deca"/>
                <a:cs typeface="Lexend Deca"/>
                <a:sym typeface="Lexend Deca"/>
              </a:rPr>
              <a:t>Make evidence based decisions</a:t>
            </a:r>
            <a:endParaRPr sz="1200" dirty="0">
              <a:solidFill>
                <a:srgbClr val="666666"/>
              </a:solidFill>
              <a:latin typeface="Lexend Deca"/>
              <a:ea typeface="Lexend Deca"/>
              <a:cs typeface="Lexend Deca"/>
              <a:sym typeface="Lexend Deca"/>
            </a:endParaRPr>
          </a:p>
        </p:txBody>
      </p:sp>
      <p:sp>
        <p:nvSpPr>
          <p:cNvPr id="14" name="Google Shape;1064;p79">
            <a:extLst>
              <a:ext uri="{FF2B5EF4-FFF2-40B4-BE49-F238E27FC236}">
                <a16:creationId xmlns:a16="http://schemas.microsoft.com/office/drawing/2014/main" id="{A031848E-DD40-403A-891E-6883423B200B}"/>
              </a:ext>
            </a:extLst>
          </p:cNvPr>
          <p:cNvSpPr txBox="1"/>
          <p:nvPr/>
        </p:nvSpPr>
        <p:spPr>
          <a:xfrm>
            <a:off x="937450" y="3295575"/>
            <a:ext cx="2629152" cy="5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dirty="0">
                <a:solidFill>
                  <a:srgbClr val="666666"/>
                </a:solidFill>
                <a:latin typeface="Lexend Deca"/>
                <a:ea typeface="Lexend Deca"/>
                <a:cs typeface="Lexend Deca"/>
                <a:sym typeface="Lexend Deca"/>
              </a:rPr>
              <a:t>Lorem ipsum dolor sit amet, consectetuer adipiscing elit. </a:t>
            </a:r>
            <a:endParaRPr sz="1200" dirty="0">
              <a:solidFill>
                <a:srgbClr val="666666"/>
              </a:solidFill>
              <a:latin typeface="Lexend Deca"/>
              <a:ea typeface="Lexend Deca"/>
              <a:cs typeface="Lexend Deca"/>
              <a:sym typeface="Lexend Deca"/>
            </a:endParaRPr>
          </a:p>
        </p:txBody>
      </p:sp>
      <p:sp>
        <p:nvSpPr>
          <p:cNvPr id="15" name="Google Shape;1065;p79">
            <a:extLst>
              <a:ext uri="{FF2B5EF4-FFF2-40B4-BE49-F238E27FC236}">
                <a16:creationId xmlns:a16="http://schemas.microsoft.com/office/drawing/2014/main" id="{E110E841-8969-499E-8C70-5106B98CF049}"/>
              </a:ext>
            </a:extLst>
          </p:cNvPr>
          <p:cNvSpPr txBox="1"/>
          <p:nvPr/>
        </p:nvSpPr>
        <p:spPr>
          <a:xfrm>
            <a:off x="937194" y="3007853"/>
            <a:ext cx="2629408" cy="29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dirty="0">
                <a:solidFill>
                  <a:srgbClr val="666666"/>
                </a:solidFill>
                <a:latin typeface="Lexend Deca"/>
                <a:ea typeface="Lexend Deca"/>
                <a:cs typeface="Lexend Deca"/>
                <a:sym typeface="Lexend Deca"/>
              </a:rPr>
              <a:t>Aim for sustainability</a:t>
            </a:r>
            <a:endParaRPr sz="1200" dirty="0">
              <a:solidFill>
                <a:srgbClr val="666666"/>
              </a:solidFill>
              <a:latin typeface="Lexend Deca"/>
              <a:ea typeface="Lexend Deca"/>
              <a:cs typeface="Lexend Deca"/>
              <a:sym typeface="Lexend Deca"/>
            </a:endParaRPr>
          </a:p>
        </p:txBody>
      </p:sp>
      <p:sp>
        <p:nvSpPr>
          <p:cNvPr id="16" name="Google Shape;1064;p79">
            <a:extLst>
              <a:ext uri="{FF2B5EF4-FFF2-40B4-BE49-F238E27FC236}">
                <a16:creationId xmlns:a16="http://schemas.microsoft.com/office/drawing/2014/main" id="{4B943BDC-4949-4229-B727-3FB548B3FD48}"/>
              </a:ext>
            </a:extLst>
          </p:cNvPr>
          <p:cNvSpPr txBox="1"/>
          <p:nvPr/>
        </p:nvSpPr>
        <p:spPr>
          <a:xfrm>
            <a:off x="4330059" y="2209510"/>
            <a:ext cx="3810939" cy="5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dirty="0">
                <a:solidFill>
                  <a:srgbClr val="666666"/>
                </a:solidFill>
                <a:latin typeface="Lexend Deca"/>
                <a:ea typeface="Lexend Deca"/>
                <a:cs typeface="Lexend Deca"/>
                <a:sym typeface="Lexend Deca"/>
              </a:rPr>
              <a:t>Lorem ipsum dolor sit amet, consectetuer adipiscing elit. </a:t>
            </a:r>
            <a:endParaRPr sz="1200" dirty="0">
              <a:solidFill>
                <a:srgbClr val="666666"/>
              </a:solidFill>
              <a:latin typeface="Lexend Deca"/>
              <a:ea typeface="Lexend Deca"/>
              <a:cs typeface="Lexend Deca"/>
              <a:sym typeface="Lexend Deca"/>
            </a:endParaRPr>
          </a:p>
        </p:txBody>
      </p:sp>
      <p:sp>
        <p:nvSpPr>
          <p:cNvPr id="17" name="Google Shape;1065;p79">
            <a:extLst>
              <a:ext uri="{FF2B5EF4-FFF2-40B4-BE49-F238E27FC236}">
                <a16:creationId xmlns:a16="http://schemas.microsoft.com/office/drawing/2014/main" id="{F602B2EE-7FA5-4836-ADEA-0E6BB60F5952}"/>
              </a:ext>
            </a:extLst>
          </p:cNvPr>
          <p:cNvSpPr txBox="1"/>
          <p:nvPr/>
        </p:nvSpPr>
        <p:spPr>
          <a:xfrm>
            <a:off x="4329803" y="1921788"/>
            <a:ext cx="4004499" cy="29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a:solidFill>
                  <a:srgbClr val="666666"/>
                </a:solidFill>
                <a:latin typeface="Lexend Deca"/>
                <a:ea typeface="Lexend Deca"/>
                <a:cs typeface="Lexend Deca"/>
                <a:sym typeface="Lexend Deca"/>
              </a:rPr>
              <a:t>No super-linear scaling (especially for human)</a:t>
            </a:r>
            <a:endParaRPr sz="1200" dirty="0">
              <a:solidFill>
                <a:srgbClr val="666666"/>
              </a:solidFill>
              <a:latin typeface="Lexend Deca"/>
              <a:ea typeface="Lexend Deca"/>
              <a:cs typeface="Lexend Deca"/>
              <a:sym typeface="Lexend Deca"/>
            </a:endParaRPr>
          </a:p>
        </p:txBody>
      </p:sp>
      <p:sp>
        <p:nvSpPr>
          <p:cNvPr id="18" name="Google Shape;1064;p79">
            <a:extLst>
              <a:ext uri="{FF2B5EF4-FFF2-40B4-BE49-F238E27FC236}">
                <a16:creationId xmlns:a16="http://schemas.microsoft.com/office/drawing/2014/main" id="{9AFE8B9B-FA6F-4DD1-92EE-B54DB6ECF663}"/>
              </a:ext>
            </a:extLst>
          </p:cNvPr>
          <p:cNvSpPr txBox="1"/>
          <p:nvPr/>
        </p:nvSpPr>
        <p:spPr>
          <a:xfrm>
            <a:off x="4330059" y="3295575"/>
            <a:ext cx="3810939" cy="5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dirty="0">
                <a:solidFill>
                  <a:srgbClr val="666666"/>
                </a:solidFill>
                <a:latin typeface="Lexend Deca"/>
                <a:ea typeface="Lexend Deca"/>
                <a:cs typeface="Lexend Deca"/>
                <a:sym typeface="Lexend Deca"/>
              </a:rPr>
              <a:t>Lorem ipsum dolor sit amet, consectetuer adipiscing elit. </a:t>
            </a:r>
            <a:endParaRPr sz="1200" dirty="0">
              <a:solidFill>
                <a:srgbClr val="666666"/>
              </a:solidFill>
              <a:latin typeface="Lexend Deca"/>
              <a:ea typeface="Lexend Deca"/>
              <a:cs typeface="Lexend Deca"/>
              <a:sym typeface="Lexend Deca"/>
            </a:endParaRPr>
          </a:p>
        </p:txBody>
      </p:sp>
      <p:sp>
        <p:nvSpPr>
          <p:cNvPr id="19" name="Google Shape;1065;p79">
            <a:extLst>
              <a:ext uri="{FF2B5EF4-FFF2-40B4-BE49-F238E27FC236}">
                <a16:creationId xmlns:a16="http://schemas.microsoft.com/office/drawing/2014/main" id="{E9BBC34C-0DE6-4FDD-87D9-4B5EDB17FE72}"/>
              </a:ext>
            </a:extLst>
          </p:cNvPr>
          <p:cNvSpPr txBox="1"/>
          <p:nvPr/>
        </p:nvSpPr>
        <p:spPr>
          <a:xfrm>
            <a:off x="4329803" y="3007853"/>
            <a:ext cx="4004499" cy="29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a:solidFill>
                  <a:srgbClr val="666666"/>
                </a:solidFill>
                <a:latin typeface="Lexend Deca"/>
                <a:ea typeface="Lexend Deca"/>
                <a:cs typeface="Lexend Deca"/>
                <a:sym typeface="Lexend Deca"/>
              </a:rPr>
              <a:t>Re-evaluate as needed</a:t>
            </a:r>
            <a:endParaRPr sz="1200" dirty="0">
              <a:solidFill>
                <a:srgbClr val="666666"/>
              </a:solidFill>
              <a:latin typeface="Lexend Deca"/>
              <a:ea typeface="Lexend Deca"/>
              <a:cs typeface="Lexend Deca"/>
              <a:sym typeface="Lexend Deca"/>
            </a:endParaRPr>
          </a:p>
        </p:txBody>
      </p:sp>
    </p:spTree>
    <p:extLst>
      <p:ext uri="{BB962C8B-B14F-4D97-AF65-F5344CB8AC3E}">
        <p14:creationId xmlns:p14="http://schemas.microsoft.com/office/powerpoint/2010/main" val="953444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33">
            <a:hlinkClick r:id="" action="ppaction://hlinkshowjump?jump=firstslide"/>
            <a:extLst>
              <a:ext uri="{FF2B5EF4-FFF2-40B4-BE49-F238E27FC236}">
                <a16:creationId xmlns:a16="http://schemas.microsoft.com/office/drawing/2014/main" id="{61314EAE-FA7C-4798-AC75-AA04EE11FC6B}"/>
              </a:ext>
            </a:extLst>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2;p33">
            <a:extLst>
              <a:ext uri="{FF2B5EF4-FFF2-40B4-BE49-F238E27FC236}">
                <a16:creationId xmlns:a16="http://schemas.microsoft.com/office/drawing/2014/main" id="{6798477B-9DFF-42D8-B15E-5F2B2FE6BFF2}"/>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p32">
            <a:extLst>
              <a:ext uri="{FF2B5EF4-FFF2-40B4-BE49-F238E27FC236}">
                <a16:creationId xmlns:a16="http://schemas.microsoft.com/office/drawing/2014/main" id="{F72507C9-FCA8-4E29-8824-39A0802D9CCE}"/>
              </a:ext>
            </a:extLst>
          </p:cNvPr>
          <p:cNvSpPr/>
          <p:nvPr/>
        </p:nvSpPr>
        <p:spPr>
          <a:xfrm>
            <a:off x="0" y="3587325"/>
            <a:ext cx="498600" cy="7416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 name="Google Shape;827;p76">
            <a:extLst>
              <a:ext uri="{FF2B5EF4-FFF2-40B4-BE49-F238E27FC236}">
                <a16:creationId xmlns:a16="http://schemas.microsoft.com/office/drawing/2014/main" id="{BDD142A7-1046-4516-B49E-F345E9BA2E7A}"/>
              </a:ext>
            </a:extLst>
          </p:cNvPr>
          <p:cNvSpPr txBox="1"/>
          <p:nvPr/>
        </p:nvSpPr>
        <p:spPr>
          <a:xfrm>
            <a:off x="1063699" y="1361925"/>
            <a:ext cx="7077300" cy="86474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p</a:t>
            </a:r>
            <a:r>
              <a:rPr lang="en" sz="2700" dirty="0">
                <a:solidFill>
                  <a:srgbClr val="4285F4"/>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e </a:t>
            </a:r>
            <a:r>
              <a:rPr lang="en" sz="2700" dirty="0">
                <a:solidFill>
                  <a:srgbClr val="34A853"/>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3</a:t>
            </a:r>
            <a:r>
              <a:rPr lang="en" sz="2700" dirty="0">
                <a:solidFill>
                  <a:srgbClr val="EA4335"/>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a:t>
            </a:r>
            <a:r>
              <a:rPr lang="en" sz="2700" dirty="0">
                <a:solidFill>
                  <a:srgbClr val="EA4335"/>
                </a:solidFill>
                <a:latin typeface="Lexend Deca"/>
                <a:ea typeface="Lexend Deca"/>
                <a:cs typeface="Lexend Deca"/>
                <a:sym typeface="Lexend Deca"/>
              </a:rPr>
              <a:t>-</a:t>
            </a:r>
            <a:r>
              <a:rPr lang="en" sz="2700" dirty="0">
                <a:solidFill>
                  <a:srgbClr val="FBBC05"/>
                </a:solidFill>
                <a:latin typeface="Lexend Deca"/>
                <a:ea typeface="Lexend Deca"/>
                <a:cs typeface="Lexend Deca"/>
                <a:sym typeface="Lexend Deca"/>
              </a:rPr>
              <a:t>o</a:t>
            </a:r>
            <a:r>
              <a:rPr lang="en" sz="2700" dirty="0">
                <a:solidFill>
                  <a:srgbClr val="34A853"/>
                </a:solidFill>
                <a:latin typeface="Lexend Deca"/>
                <a:ea typeface="Lexend Deca"/>
                <a:cs typeface="Lexend Deca"/>
                <a:sym typeface="Lexend Deca"/>
              </a:rPr>
              <a:t>f</a:t>
            </a:r>
            <a:r>
              <a:rPr lang="en" sz="2700" dirty="0">
                <a:solidFill>
                  <a:srgbClr val="4285F4"/>
                </a:solidFill>
                <a:latin typeface="Lexend Deca"/>
                <a:ea typeface="Lexend Deca"/>
                <a:cs typeface="Lexend Deca"/>
                <a:sym typeface="Lexend Deca"/>
              </a:rPr>
              <a:t>f</a:t>
            </a:r>
            <a:r>
              <a:rPr lang="en" sz="2700" dirty="0">
                <a:solidFill>
                  <a:srgbClr val="EA4335"/>
                </a:solidFill>
                <a:latin typeface="Lexend Deca"/>
                <a:ea typeface="Lexend Deca"/>
                <a:cs typeface="Lexend Deca"/>
                <a:sym typeface="Lexend Deca"/>
              </a:rPr>
              <a:t>s </a:t>
            </a:r>
            <a:r>
              <a:rPr lang="en" sz="2700" dirty="0">
                <a:solidFill>
                  <a:srgbClr val="FBBC05"/>
                </a:solidFill>
                <a:latin typeface="Lexend Deca"/>
                <a:ea typeface="Lexend Deca"/>
                <a:cs typeface="Lexend Deca"/>
                <a:sym typeface="Lexend Deca"/>
              </a:rPr>
              <a:t>– </a:t>
            </a:r>
            <a:r>
              <a:rPr lang="en" sz="2700" dirty="0">
                <a:solidFill>
                  <a:srgbClr val="34A853"/>
                </a:solidFill>
                <a:latin typeface="Lexend Deca"/>
                <a:ea typeface="Lexend Deca"/>
                <a:cs typeface="Lexend Deca"/>
                <a:sym typeface="Lexend Deca"/>
              </a:rPr>
              <a:t>D</a:t>
            </a:r>
            <a:r>
              <a:rPr lang="en" sz="2700" dirty="0">
                <a:solidFill>
                  <a:srgbClr val="EA4335"/>
                </a:solidFill>
                <a:latin typeface="Lexend Deca"/>
                <a:ea typeface="Lexend Deca"/>
                <a:cs typeface="Lexend Deca"/>
                <a:sym typeface="Lexend Deca"/>
              </a:rPr>
              <a:t>i</a:t>
            </a:r>
            <a:r>
              <a:rPr lang="en" sz="2700" dirty="0">
                <a:solidFill>
                  <a:srgbClr val="4285F4"/>
                </a:solidFill>
                <a:latin typeface="Lexend Deca"/>
                <a:ea typeface="Lexend Deca"/>
                <a:cs typeface="Lexend Deca"/>
                <a:sym typeface="Lexend Deca"/>
              </a:rPr>
              <a:t>s</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r</a:t>
            </a:r>
            <a:r>
              <a:rPr lang="en" sz="2700" dirty="0">
                <a:solidFill>
                  <a:srgbClr val="4285F4"/>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b</a:t>
            </a:r>
            <a:r>
              <a:rPr lang="en" sz="2700" dirty="0">
                <a:solidFill>
                  <a:srgbClr val="FBBC05"/>
                </a:solidFill>
                <a:latin typeface="Lexend Deca"/>
                <a:ea typeface="Lexend Deca"/>
                <a:cs typeface="Lexend Deca"/>
                <a:sym typeface="Lexend Deca"/>
              </a:rPr>
              <a:t>u</a:t>
            </a:r>
            <a:r>
              <a:rPr lang="en" sz="2700" dirty="0">
                <a:solidFill>
                  <a:srgbClr val="4285F4"/>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e</a:t>
            </a:r>
            <a:r>
              <a:rPr lang="en" sz="2700" dirty="0">
                <a:solidFill>
                  <a:srgbClr val="EA4335"/>
                </a:solidFill>
                <a:latin typeface="Lexend Deca"/>
                <a:ea typeface="Lexend Deca"/>
                <a:cs typeface="Lexend Deca"/>
                <a:sym typeface="Lexend Deca"/>
              </a:rPr>
              <a:t>d </a:t>
            </a:r>
            <a:r>
              <a:rPr lang="en" sz="2700" dirty="0">
                <a:solidFill>
                  <a:srgbClr val="FBBC05"/>
                </a:solidFill>
                <a:latin typeface="Lexend Deca"/>
                <a:ea typeface="Lexend Deca"/>
                <a:cs typeface="Lexend Deca"/>
                <a:sym typeface="Lexend Deca"/>
              </a:rPr>
              <a:t>b</a:t>
            </a:r>
            <a:r>
              <a:rPr lang="en" sz="2700" dirty="0">
                <a:solidFill>
                  <a:srgbClr val="34A853"/>
                </a:solidFill>
                <a:latin typeface="Lexend Deca"/>
                <a:ea typeface="Lexend Deca"/>
                <a:cs typeface="Lexend Deca"/>
                <a:sym typeface="Lexend Deca"/>
              </a:rPr>
              <a:t>u</a:t>
            </a:r>
            <a:r>
              <a:rPr lang="en" sz="2700" dirty="0">
                <a:solidFill>
                  <a:srgbClr val="4285F4"/>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l</a:t>
            </a:r>
            <a:r>
              <a:rPr lang="en" sz="2700" dirty="0">
                <a:solidFill>
                  <a:srgbClr val="FBBC05"/>
                </a:solidFill>
                <a:latin typeface="Lexend Deca"/>
                <a:ea typeface="Lexend Deca"/>
                <a:cs typeface="Lexend Deca"/>
                <a:sym typeface="Lexend Deca"/>
              </a:rPr>
              <a:t>d</a:t>
            </a:r>
            <a:endParaRPr sz="2700" dirty="0">
              <a:solidFill>
                <a:srgbClr val="EA4335"/>
              </a:solidFill>
              <a:latin typeface="Lexend Deca"/>
              <a:ea typeface="Lexend Deca"/>
              <a:cs typeface="Lexend Deca"/>
              <a:sym typeface="Lexend Deca"/>
            </a:endParaRPr>
          </a:p>
        </p:txBody>
      </p:sp>
      <p:pic>
        <p:nvPicPr>
          <p:cNvPr id="6146" name="Picture 2" descr="How to Speed Up Your GitLab CI Pipelines for Node Apps by 40% - AddThis">
            <a:extLst>
              <a:ext uri="{FF2B5EF4-FFF2-40B4-BE49-F238E27FC236}">
                <a16:creationId xmlns:a16="http://schemas.microsoft.com/office/drawing/2014/main" id="{0891AB3C-4786-412F-B280-33352984F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712" y="1996323"/>
            <a:ext cx="3032548" cy="2630644"/>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32D13C7-2E2D-4269-A0D8-F6CFF90D3936}"/>
              </a:ext>
            </a:extLst>
          </p:cNvPr>
          <p:cNvSpPr txBox="1"/>
          <p:nvPr/>
        </p:nvSpPr>
        <p:spPr>
          <a:xfrm>
            <a:off x="601099" y="2342149"/>
            <a:ext cx="3660113" cy="1938992"/>
          </a:xfrm>
          <a:prstGeom prst="rect">
            <a:avLst/>
          </a:prstGeom>
          <a:noFill/>
        </p:spPr>
        <p:txBody>
          <a:bodyPr wrap="square">
            <a:spAutoFit/>
          </a:bodyPr>
          <a:lstStyle/>
          <a:p>
            <a:pPr marL="285750" indent="-285750">
              <a:buFont typeface="Arial" panose="020B0604020202020204" pitchFamily="34" charset="0"/>
              <a:buChar char="•"/>
            </a:pPr>
            <a:r>
              <a:rPr lang="en-US" sz="1200" dirty="0">
                <a:latin typeface="Roboto Light" panose="02000000000000000000" pitchFamily="2" charset="0"/>
                <a:ea typeface="Roboto Light" panose="02000000000000000000" pitchFamily="2" charset="0"/>
              </a:rPr>
              <a:t>Back in the mid-2000s, </a:t>
            </a:r>
            <a:r>
              <a:rPr lang="en-US" sz="1200" dirty="0">
                <a:solidFill>
                  <a:srgbClr val="FF0000"/>
                </a:solidFill>
                <a:latin typeface="Roboto Light" panose="02000000000000000000" pitchFamily="2" charset="0"/>
                <a:ea typeface="Roboto Light" panose="02000000000000000000" pitchFamily="2" charset="0"/>
              </a:rPr>
              <a:t>Google relied purely on a local build system: you checked out code and you compiled it locally</a:t>
            </a:r>
            <a:r>
              <a:rPr lang="en-US" sz="1200" dirty="0">
                <a:latin typeface="Roboto Light" panose="02000000000000000000" pitchFamily="2" charset="0"/>
                <a:ea typeface="Roboto Light" panose="02000000000000000000" pitchFamily="2" charset="0"/>
              </a:rPr>
              <a:t>. We had massive local machines in some cases (you could build Maps on your desktop!).</a:t>
            </a:r>
          </a:p>
          <a:p>
            <a:endParaRPr lang="en-US" sz="1200"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sz="1200" dirty="0">
                <a:solidFill>
                  <a:srgbClr val="FF0000"/>
                </a:solidFill>
                <a:latin typeface="Roboto Light" panose="02000000000000000000" pitchFamily="2" charset="0"/>
                <a:ea typeface="Roboto Light" panose="02000000000000000000" pitchFamily="2" charset="0"/>
              </a:rPr>
              <a:t>Google developed its own distributed build system</a:t>
            </a:r>
            <a:r>
              <a:rPr lang="en-US" sz="1200" dirty="0">
                <a:latin typeface="Roboto Light" panose="02000000000000000000" pitchFamily="2" charset="0"/>
                <a:ea typeface="Roboto Light" panose="02000000000000000000" pitchFamily="2" charset="0"/>
              </a:rPr>
              <a:t>. Development of this system incurred a cost, of course but the overall savings were clearly worth it.</a:t>
            </a:r>
          </a:p>
        </p:txBody>
      </p:sp>
    </p:spTree>
    <p:extLst>
      <p:ext uri="{BB962C8B-B14F-4D97-AF65-F5344CB8AC3E}">
        <p14:creationId xmlns:p14="http://schemas.microsoft.com/office/powerpoint/2010/main" val="1045579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6"/>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c</a:t>
            </a:r>
            <a:r>
              <a:rPr lang="en" sz="2700" dirty="0">
                <a:solidFill>
                  <a:srgbClr val="34A853"/>
                </a:solidFill>
                <a:latin typeface="Lexend Deca"/>
                <a:ea typeface="Lexend Deca"/>
                <a:cs typeface="Lexend Deca"/>
                <a:sym typeface="Lexend Deca"/>
              </a:rPr>
              <a:t>a</a:t>
            </a:r>
            <a:r>
              <a:rPr lang="en" sz="2700" dirty="0">
                <a:solidFill>
                  <a:srgbClr val="EA4335"/>
                </a:solidFill>
                <a:latin typeface="Lexend Deca"/>
                <a:ea typeface="Lexend Deca"/>
                <a:cs typeface="Lexend Deca"/>
                <a:sym typeface="Lexend Deca"/>
              </a:rPr>
              <a:t>p</a:t>
            </a:r>
            <a:endParaRPr sz="2700" dirty="0">
              <a:solidFill>
                <a:srgbClr val="EA4335"/>
              </a:solidFill>
              <a:latin typeface="Lexend Deca"/>
              <a:ea typeface="Lexend Deca"/>
              <a:cs typeface="Lexend Deca"/>
              <a:sym typeface="Lexend Deca"/>
            </a:endParaRPr>
          </a:p>
        </p:txBody>
      </p:sp>
      <p:sp>
        <p:nvSpPr>
          <p:cNvPr id="828" name="Google Shape;828;p76"/>
          <p:cNvSpPr txBox="1"/>
          <p:nvPr/>
        </p:nvSpPr>
        <p:spPr>
          <a:xfrm>
            <a:off x="1056691" y="2036406"/>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“Software engineering” differs from “programming” in dimensionality: programming is about producing code. Software engineering extends that to include the maintenance of that code for its useful life span.</a:t>
            </a:r>
            <a:endParaRPr sz="1100" dirty="0">
              <a:solidFill>
                <a:srgbClr val="666666"/>
              </a:solidFill>
            </a:endParaRPr>
          </a:p>
        </p:txBody>
      </p:sp>
      <p:sp>
        <p:nvSpPr>
          <p:cNvPr id="829" name="Google Shape;829;p76"/>
          <p:cNvSpPr txBox="1"/>
          <p:nvPr/>
        </p:nvSpPr>
        <p:spPr>
          <a:xfrm>
            <a:off x="4865914" y="2045737"/>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Software is sustainable when, for the expected life span of the code, we are capable of responding to changes in dependencies, technology, or product requirements. We may choose to not change things, but we need to be capable.</a:t>
            </a:r>
            <a:endParaRPr sz="1100" dirty="0">
              <a:solidFill>
                <a:srgbClr val="666666"/>
              </a:solidFill>
            </a:endParaRPr>
          </a:p>
        </p:txBody>
      </p:sp>
      <p:sp>
        <p:nvSpPr>
          <p:cNvPr id="830" name="Google Shape;830;p7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2;p33">
            <a:extLst>
              <a:ext uri="{FF2B5EF4-FFF2-40B4-BE49-F238E27FC236}">
                <a16:creationId xmlns:a16="http://schemas.microsoft.com/office/drawing/2014/main" id="{6B8300AE-A13F-422E-9DC0-857270AE7CAA}"/>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4;p32">
            <a:extLst>
              <a:ext uri="{FF2B5EF4-FFF2-40B4-BE49-F238E27FC236}">
                <a16:creationId xmlns:a16="http://schemas.microsoft.com/office/drawing/2014/main" id="{DE811C90-74CE-4E42-8EF0-DFCFA27FEB00}"/>
              </a:ext>
            </a:extLst>
          </p:cNvPr>
          <p:cNvSpPr/>
          <p:nvPr/>
        </p:nvSpPr>
        <p:spPr>
          <a:xfrm>
            <a:off x="0" y="3587325"/>
            <a:ext cx="498600" cy="7416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extLst>
      <p:ext uri="{BB962C8B-B14F-4D97-AF65-F5344CB8AC3E}">
        <p14:creationId xmlns:p14="http://schemas.microsoft.com/office/powerpoint/2010/main" val="859204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6"/>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c</a:t>
            </a:r>
            <a:r>
              <a:rPr lang="en" sz="2700" dirty="0">
                <a:solidFill>
                  <a:srgbClr val="34A853"/>
                </a:solidFill>
                <a:latin typeface="Lexend Deca"/>
                <a:ea typeface="Lexend Deca"/>
                <a:cs typeface="Lexend Deca"/>
                <a:sym typeface="Lexend Deca"/>
              </a:rPr>
              <a:t>a</a:t>
            </a:r>
            <a:r>
              <a:rPr lang="en" sz="2700" dirty="0">
                <a:solidFill>
                  <a:srgbClr val="EA4335"/>
                </a:solidFill>
                <a:latin typeface="Lexend Deca"/>
                <a:ea typeface="Lexend Deca"/>
                <a:cs typeface="Lexend Deca"/>
                <a:sym typeface="Lexend Deca"/>
              </a:rPr>
              <a:t>p</a:t>
            </a:r>
            <a:endParaRPr sz="2700" dirty="0">
              <a:solidFill>
                <a:srgbClr val="EA4335"/>
              </a:solidFill>
              <a:latin typeface="Lexend Deca"/>
              <a:ea typeface="Lexend Deca"/>
              <a:cs typeface="Lexend Deca"/>
              <a:sym typeface="Lexend Deca"/>
            </a:endParaRPr>
          </a:p>
        </p:txBody>
      </p:sp>
      <p:sp>
        <p:nvSpPr>
          <p:cNvPr id="828" name="Google Shape;828;p76"/>
          <p:cNvSpPr txBox="1"/>
          <p:nvPr/>
        </p:nvSpPr>
        <p:spPr>
          <a:xfrm>
            <a:off x="1056691" y="2036406"/>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Hyrum’s Law: with a sufficient number of users of an API, it does not matter what you promise in the contract: all observable behaviors of your system will be depended on by somebody. </a:t>
            </a:r>
            <a:endParaRPr sz="1100" dirty="0">
              <a:solidFill>
                <a:srgbClr val="666666"/>
              </a:solidFill>
            </a:endParaRPr>
          </a:p>
        </p:txBody>
      </p:sp>
      <p:sp>
        <p:nvSpPr>
          <p:cNvPr id="829" name="Google Shape;829;p76"/>
          <p:cNvSpPr txBox="1"/>
          <p:nvPr/>
        </p:nvSpPr>
        <p:spPr>
          <a:xfrm>
            <a:off x="4865914" y="2045737"/>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Every task your organization has to do repeatedly should be scalable (linear or better) in terms of human input. Policies are a wonderful tool for making process scalable.</a:t>
            </a:r>
            <a:endParaRPr sz="1100" dirty="0">
              <a:solidFill>
                <a:srgbClr val="666666"/>
              </a:solidFill>
            </a:endParaRPr>
          </a:p>
        </p:txBody>
      </p:sp>
      <p:sp>
        <p:nvSpPr>
          <p:cNvPr id="830" name="Google Shape;830;p7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2;p33">
            <a:extLst>
              <a:ext uri="{FF2B5EF4-FFF2-40B4-BE49-F238E27FC236}">
                <a16:creationId xmlns:a16="http://schemas.microsoft.com/office/drawing/2014/main" id="{6B8300AE-A13F-422E-9DC0-857270AE7CAA}"/>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4;p32">
            <a:extLst>
              <a:ext uri="{FF2B5EF4-FFF2-40B4-BE49-F238E27FC236}">
                <a16:creationId xmlns:a16="http://schemas.microsoft.com/office/drawing/2014/main" id="{DE811C90-74CE-4E42-8EF0-DFCFA27FEB00}"/>
              </a:ext>
            </a:extLst>
          </p:cNvPr>
          <p:cNvSpPr/>
          <p:nvPr/>
        </p:nvSpPr>
        <p:spPr>
          <a:xfrm>
            <a:off x="0" y="3587325"/>
            <a:ext cx="498600" cy="7416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extLst>
      <p:ext uri="{BB962C8B-B14F-4D97-AF65-F5344CB8AC3E}">
        <p14:creationId xmlns:p14="http://schemas.microsoft.com/office/powerpoint/2010/main" val="4239252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6"/>
          <p:cNvSpPr txBox="1"/>
          <p:nvPr/>
        </p:nvSpPr>
        <p:spPr>
          <a:xfrm>
            <a:off x="1063699" y="1361925"/>
            <a:ext cx="7077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c</a:t>
            </a:r>
            <a:r>
              <a:rPr lang="en" sz="2700" dirty="0">
                <a:solidFill>
                  <a:srgbClr val="34A853"/>
                </a:solidFill>
                <a:latin typeface="Lexend Deca"/>
                <a:ea typeface="Lexend Deca"/>
                <a:cs typeface="Lexend Deca"/>
                <a:sym typeface="Lexend Deca"/>
              </a:rPr>
              <a:t>a</a:t>
            </a:r>
            <a:r>
              <a:rPr lang="en" sz="2700" dirty="0">
                <a:solidFill>
                  <a:srgbClr val="EA4335"/>
                </a:solidFill>
                <a:latin typeface="Lexend Deca"/>
                <a:ea typeface="Lexend Deca"/>
                <a:cs typeface="Lexend Deca"/>
                <a:sym typeface="Lexend Deca"/>
              </a:rPr>
              <a:t>p</a:t>
            </a:r>
            <a:endParaRPr sz="2700" dirty="0">
              <a:solidFill>
                <a:srgbClr val="EA4335"/>
              </a:solidFill>
              <a:latin typeface="Lexend Deca"/>
              <a:ea typeface="Lexend Deca"/>
              <a:cs typeface="Lexend Deca"/>
              <a:sym typeface="Lexend Deca"/>
            </a:endParaRPr>
          </a:p>
        </p:txBody>
      </p:sp>
      <p:sp>
        <p:nvSpPr>
          <p:cNvPr id="828" name="Google Shape;828;p76"/>
          <p:cNvSpPr txBox="1"/>
          <p:nvPr/>
        </p:nvSpPr>
        <p:spPr>
          <a:xfrm>
            <a:off x="1056691" y="2036406"/>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b="1" dirty="0">
                <a:solidFill>
                  <a:srgbClr val="666666"/>
                </a:solidFill>
                <a:latin typeface="Lexend Deca"/>
                <a:ea typeface="Lexend Deca"/>
                <a:cs typeface="Lexend Deca"/>
                <a:sym typeface="Lexend Deca"/>
              </a:rPr>
              <a:t>“Because I said so” </a:t>
            </a:r>
            <a:r>
              <a:rPr lang="en-US" sz="1200" dirty="0">
                <a:solidFill>
                  <a:srgbClr val="666666"/>
                </a:solidFill>
                <a:latin typeface="Lexend Deca"/>
                <a:ea typeface="Lexend Deca"/>
                <a:cs typeface="Lexend Deca"/>
                <a:sym typeface="Lexend Deca"/>
              </a:rPr>
              <a:t>is a terrible reason to do things.</a:t>
            </a:r>
            <a:endParaRPr sz="1100" dirty="0">
              <a:solidFill>
                <a:srgbClr val="666666"/>
              </a:solidFill>
            </a:endParaRPr>
          </a:p>
        </p:txBody>
      </p:sp>
      <p:sp>
        <p:nvSpPr>
          <p:cNvPr id="829" name="Google Shape;829;p76"/>
          <p:cNvSpPr txBox="1"/>
          <p:nvPr/>
        </p:nvSpPr>
        <p:spPr>
          <a:xfrm>
            <a:off x="4865914" y="2045737"/>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b="1" dirty="0">
                <a:solidFill>
                  <a:srgbClr val="666666"/>
                </a:solidFill>
                <a:latin typeface="Lexend Deca"/>
                <a:ea typeface="Lexend Deca"/>
                <a:cs typeface="Lexend Deca"/>
                <a:sym typeface="Lexend Deca"/>
              </a:rPr>
              <a:t>We don’t mean “execution lifetime,” we mean “maintenance lifetime” </a:t>
            </a:r>
            <a:r>
              <a:rPr lang="en-US" sz="1200" dirty="0">
                <a:solidFill>
                  <a:srgbClr val="666666"/>
                </a:solidFill>
                <a:latin typeface="Lexend Deca"/>
                <a:ea typeface="Lexend Deca"/>
                <a:cs typeface="Lexend Deca"/>
                <a:sym typeface="Lexend Deca"/>
              </a:rPr>
              <a:t>— how long will the code continue to be built, executed, and maintained? How long will this software provide value?</a:t>
            </a:r>
            <a:endParaRPr sz="1100" dirty="0">
              <a:solidFill>
                <a:srgbClr val="666666"/>
              </a:solidFill>
            </a:endParaRPr>
          </a:p>
        </p:txBody>
      </p:sp>
      <p:sp>
        <p:nvSpPr>
          <p:cNvPr id="830" name="Google Shape;830;p7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2;p33">
            <a:extLst>
              <a:ext uri="{FF2B5EF4-FFF2-40B4-BE49-F238E27FC236}">
                <a16:creationId xmlns:a16="http://schemas.microsoft.com/office/drawing/2014/main" id="{6B8300AE-A13F-422E-9DC0-857270AE7CAA}"/>
              </a:ext>
            </a:extLst>
          </p:cNvPr>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4;p32">
            <a:extLst>
              <a:ext uri="{FF2B5EF4-FFF2-40B4-BE49-F238E27FC236}">
                <a16:creationId xmlns:a16="http://schemas.microsoft.com/office/drawing/2014/main" id="{DE811C90-74CE-4E42-8EF0-DFCFA27FEB00}"/>
              </a:ext>
            </a:extLst>
          </p:cNvPr>
          <p:cNvSpPr/>
          <p:nvPr/>
        </p:nvSpPr>
        <p:spPr>
          <a:xfrm>
            <a:off x="0" y="3587325"/>
            <a:ext cx="498600" cy="7416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extLst>
      <p:ext uri="{BB962C8B-B14F-4D97-AF65-F5344CB8AC3E}">
        <p14:creationId xmlns:p14="http://schemas.microsoft.com/office/powerpoint/2010/main" val="2802415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5"/>
          <p:cNvSpPr/>
          <p:nvPr/>
        </p:nvSpPr>
        <p:spPr>
          <a:xfrm>
            <a:off x="0" y="3878900"/>
            <a:ext cx="405300" cy="119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txBox="1"/>
          <p:nvPr/>
        </p:nvSpPr>
        <p:spPr>
          <a:xfrm>
            <a:off x="1084675" y="1658950"/>
            <a:ext cx="6990900" cy="9054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100"/>
              <a:buFont typeface="Arial"/>
              <a:buNone/>
            </a:pPr>
            <a:r>
              <a:rPr lang="en" sz="6000" dirty="0">
                <a:solidFill>
                  <a:schemeClr val="accent4"/>
                </a:solidFill>
                <a:latin typeface="Lexend Deca"/>
                <a:ea typeface="Lexend Deca"/>
                <a:cs typeface="Lexend Deca"/>
                <a:sym typeface="Lexend Deca"/>
              </a:rPr>
              <a:t>G</a:t>
            </a:r>
            <a:r>
              <a:rPr lang="en" sz="6000" dirty="0">
                <a:solidFill>
                  <a:schemeClr val="accent2"/>
                </a:solidFill>
                <a:latin typeface="Lexend Deca"/>
                <a:ea typeface="Lexend Deca"/>
                <a:cs typeface="Lexend Deca"/>
                <a:sym typeface="Lexend Deca"/>
              </a:rPr>
              <a:t>o</a:t>
            </a:r>
            <a:r>
              <a:rPr lang="en" sz="6000" dirty="0">
                <a:solidFill>
                  <a:schemeClr val="accent1"/>
                </a:solidFill>
                <a:latin typeface="Lexend Deca"/>
                <a:ea typeface="Lexend Deca"/>
                <a:cs typeface="Lexend Deca"/>
                <a:sym typeface="Lexend Deca"/>
              </a:rPr>
              <a:t>o</a:t>
            </a:r>
            <a:r>
              <a:rPr lang="en" sz="6000" dirty="0">
                <a:solidFill>
                  <a:schemeClr val="accent4"/>
                </a:solidFill>
                <a:latin typeface="Lexend Deca"/>
                <a:ea typeface="Lexend Deca"/>
                <a:cs typeface="Lexend Deca"/>
                <a:sym typeface="Lexend Deca"/>
              </a:rPr>
              <a:t>g</a:t>
            </a:r>
            <a:r>
              <a:rPr lang="en" sz="6000" dirty="0">
                <a:solidFill>
                  <a:schemeClr val="accent3"/>
                </a:solidFill>
                <a:latin typeface="Lexend Deca"/>
                <a:ea typeface="Lexend Deca"/>
                <a:cs typeface="Lexend Deca"/>
                <a:sym typeface="Lexend Deca"/>
              </a:rPr>
              <a:t>l</a:t>
            </a:r>
            <a:r>
              <a:rPr lang="en" sz="6000" dirty="0">
                <a:solidFill>
                  <a:schemeClr val="accent2"/>
                </a:solidFill>
                <a:latin typeface="Lexend Deca"/>
                <a:ea typeface="Lexend Deca"/>
                <a:cs typeface="Lexend Deca"/>
                <a:sym typeface="Lexend Deca"/>
              </a:rPr>
              <a:t>e</a:t>
            </a:r>
            <a:endParaRPr sz="5000" b="0" i="0" u="none" strike="noStrike" cap="none" dirty="0">
              <a:solidFill>
                <a:srgbClr val="34A853"/>
              </a:solidFill>
              <a:latin typeface="Lexend Deca"/>
              <a:ea typeface="Lexend Deca"/>
              <a:cs typeface="Lexend Deca"/>
              <a:sym typeface="Lexend Deca"/>
            </a:endParaRPr>
          </a:p>
        </p:txBody>
      </p:sp>
      <p:sp>
        <p:nvSpPr>
          <p:cNvPr id="361" name="Google Shape;361;p25"/>
          <p:cNvSpPr txBox="1">
            <a:spLocks noGrp="1"/>
          </p:cNvSpPr>
          <p:nvPr>
            <p:ph type="subTitle" idx="4294967295"/>
          </p:nvPr>
        </p:nvSpPr>
        <p:spPr>
          <a:xfrm>
            <a:off x="1944319" y="2850294"/>
            <a:ext cx="4579200" cy="3541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to work well on teams ?</a:t>
            </a:r>
          </a:p>
        </p:txBody>
      </p:sp>
      <p:pic>
        <p:nvPicPr>
          <p:cNvPr id="362" name="Google Shape;362;p25"/>
          <p:cNvPicPr preferRelativeResize="0"/>
          <p:nvPr/>
        </p:nvPicPr>
        <p:blipFill>
          <a:blip r:embed="rId3">
            <a:alphaModFix/>
          </a:blip>
          <a:stretch>
            <a:fillRect/>
          </a:stretch>
        </p:blipFill>
        <p:spPr>
          <a:xfrm>
            <a:off x="6730725" y="2885194"/>
            <a:ext cx="790575" cy="304800"/>
          </a:xfrm>
          <a:prstGeom prst="rect">
            <a:avLst/>
          </a:prstGeom>
          <a:noFill/>
          <a:ln>
            <a:noFill/>
          </a:ln>
        </p:spPr>
      </p:pic>
      <p:pic>
        <p:nvPicPr>
          <p:cNvPr id="363" name="Google Shape;363;p25"/>
          <p:cNvPicPr preferRelativeResize="0"/>
          <p:nvPr/>
        </p:nvPicPr>
        <p:blipFill rotWithShape="1">
          <a:blip r:embed="rId4">
            <a:alphaModFix/>
          </a:blip>
          <a:srcRect l="18903" r="70675"/>
          <a:stretch/>
        </p:blipFill>
        <p:spPr>
          <a:xfrm>
            <a:off x="4207996" y="2902323"/>
            <a:ext cx="24360" cy="230850"/>
          </a:xfrm>
          <a:prstGeom prst="rect">
            <a:avLst/>
          </a:prstGeom>
          <a:noFill/>
          <a:ln>
            <a:noFill/>
          </a:ln>
        </p:spPr>
      </p:pic>
      <p:sp>
        <p:nvSpPr>
          <p:cNvPr id="364" name="Google Shape;364;p25"/>
          <p:cNvSpPr/>
          <p:nvPr/>
        </p:nvSpPr>
        <p:spPr>
          <a:xfrm>
            <a:off x="559325" y="79047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ZoneTexte 8">
            <a:extLst>
              <a:ext uri="{FF2B5EF4-FFF2-40B4-BE49-F238E27FC236}">
                <a16:creationId xmlns:a16="http://schemas.microsoft.com/office/drawing/2014/main" id="{40C5D793-95EC-4441-AE9F-172ACD5E96E2}"/>
              </a:ext>
            </a:extLst>
          </p:cNvPr>
          <p:cNvSpPr txBox="1"/>
          <p:nvPr/>
        </p:nvSpPr>
        <p:spPr>
          <a:xfrm>
            <a:off x="761975" y="4106804"/>
            <a:ext cx="6739151" cy="246221"/>
          </a:xfrm>
          <a:prstGeom prst="rect">
            <a:avLst/>
          </a:prstGeom>
          <a:noFill/>
        </p:spPr>
        <p:txBody>
          <a:bodyPr wrap="square">
            <a:spAutoFit/>
          </a:bodyPr>
          <a:lstStyle/>
          <a:p>
            <a:r>
              <a:rPr lang="en-US" sz="1000" dirty="0">
                <a:latin typeface="Roboto Light" panose="02000000000000000000" pitchFamily="2" charset="0"/>
                <a:ea typeface="Roboto Light" panose="02000000000000000000" pitchFamily="2" charset="0"/>
              </a:rPr>
              <a:t>"What will make or break your career, especially at a company like Google, is how well you collaborate with others." </a:t>
            </a:r>
          </a:p>
        </p:txBody>
      </p:sp>
    </p:spTree>
    <p:extLst>
      <p:ext uri="{BB962C8B-B14F-4D97-AF65-F5344CB8AC3E}">
        <p14:creationId xmlns:p14="http://schemas.microsoft.com/office/powerpoint/2010/main" val="2161735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25" name="Google Shape;525;p43"/>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l</a:t>
            </a:r>
            <a:r>
              <a:rPr lang="en" sz="2700" dirty="0">
                <a:solidFill>
                  <a:srgbClr val="4285F4"/>
                </a:solidFill>
                <a:latin typeface="Lexend Deca"/>
                <a:ea typeface="Lexend Deca"/>
                <a:cs typeface="Lexend Deca"/>
                <a:sym typeface="Lexend Deca"/>
              </a:rPr>
              <a:t>p </a:t>
            </a:r>
            <a:r>
              <a:rPr lang="en" sz="2700" dirty="0">
                <a:solidFill>
                  <a:srgbClr val="34A853"/>
                </a:solidFill>
                <a:latin typeface="Lexend Deca"/>
                <a:ea typeface="Lexend Deca"/>
                <a:cs typeface="Lexend Deca"/>
                <a:sym typeface="Lexend Deca"/>
              </a:rPr>
              <a:t>m</a:t>
            </a:r>
            <a:r>
              <a:rPr lang="en" sz="2700" dirty="0">
                <a:solidFill>
                  <a:srgbClr val="EA4335"/>
                </a:solidFill>
                <a:latin typeface="Lexend Deca"/>
                <a:ea typeface="Lexend Deca"/>
                <a:cs typeface="Lexend Deca"/>
                <a:sym typeface="Lexend Deca"/>
              </a:rPr>
              <a:t>e </a:t>
            </a: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d</a:t>
            </a:r>
            <a:r>
              <a:rPr lang="en" sz="2700" dirty="0">
                <a:solidFill>
                  <a:schemeClr val="accent3"/>
                </a:solidFill>
                <a:latin typeface="Lexend Deca"/>
                <a:ea typeface="Lexend Deca"/>
                <a:cs typeface="Lexend Deca"/>
                <a:sym typeface="Lexend Deca"/>
              </a:rPr>
              <a:t>e </a:t>
            </a:r>
            <a:r>
              <a:rPr lang="en" sz="2700" dirty="0">
                <a:solidFill>
                  <a:schemeClr val="accent4"/>
                </a:solidFill>
                <a:latin typeface="Lexend Deca"/>
                <a:ea typeface="Lexend Deca"/>
                <a:cs typeface="Lexend Deca"/>
                <a:sym typeface="Lexend Deca"/>
              </a:rPr>
              <a:t>m</a:t>
            </a:r>
            <a:r>
              <a:rPr lang="en" sz="2700" dirty="0">
                <a:solidFill>
                  <a:schemeClr val="accent3"/>
                </a:solidFill>
                <a:latin typeface="Lexend Deca"/>
                <a:ea typeface="Lexend Deca"/>
                <a:cs typeface="Lexend Deca"/>
                <a:sym typeface="Lexend Deca"/>
              </a:rPr>
              <a:t>y </a:t>
            </a:r>
            <a:r>
              <a:rPr lang="en" sz="2700" dirty="0">
                <a:solidFill>
                  <a:schemeClr val="accent2"/>
                </a:solidFill>
                <a:latin typeface="Lexend Deca"/>
                <a:ea typeface="Lexend Deca"/>
                <a:cs typeface="Lexend Deca"/>
                <a:sym typeface="Lexend Deca"/>
              </a:rPr>
              <a:t>c</a:t>
            </a:r>
            <a:r>
              <a:rPr lang="en" sz="2700" dirty="0">
                <a:solidFill>
                  <a:schemeClr val="accent1"/>
                </a:solidFill>
                <a:latin typeface="Lexend Deca"/>
                <a:ea typeface="Lexend Deca"/>
                <a:cs typeface="Lexend Deca"/>
                <a:sym typeface="Lexend Deca"/>
              </a:rPr>
              <a:t>o</a:t>
            </a:r>
            <a:r>
              <a:rPr lang="en" sz="2700" dirty="0">
                <a:solidFill>
                  <a:schemeClr val="accent3"/>
                </a:solidFill>
                <a:latin typeface="Lexend Deca"/>
                <a:ea typeface="Lexend Deca"/>
                <a:cs typeface="Lexend Deca"/>
                <a:sym typeface="Lexend Deca"/>
              </a:rPr>
              <a:t>d</a:t>
            </a:r>
            <a:r>
              <a:rPr lang="en" sz="2700" dirty="0">
                <a:solidFill>
                  <a:schemeClr val="accent4"/>
                </a:solidFill>
                <a:latin typeface="Lexend Deca"/>
                <a:ea typeface="Lexend Deca"/>
                <a:cs typeface="Lexend Deca"/>
                <a:sym typeface="Lexend Deca"/>
              </a:rPr>
              <a:t>e</a:t>
            </a:r>
            <a:endParaRPr sz="2700" dirty="0">
              <a:solidFill>
                <a:schemeClr val="accent2"/>
              </a:solidFill>
              <a:latin typeface="Lexend Deca"/>
              <a:ea typeface="Lexend Deca"/>
              <a:cs typeface="Lexend Deca"/>
              <a:sym typeface="Lexend Deca"/>
            </a:endParaRPr>
          </a:p>
        </p:txBody>
      </p:sp>
      <p:sp>
        <p:nvSpPr>
          <p:cNvPr id="526" name="Google Shape;526;p43"/>
          <p:cNvSpPr txBox="1"/>
          <p:nvPr/>
        </p:nvSpPr>
        <p:spPr>
          <a:xfrm>
            <a:off x="1063711" y="2280711"/>
            <a:ext cx="7005385" cy="140481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dirty="0">
                <a:solidFill>
                  <a:srgbClr val="666666"/>
                </a:solidFill>
                <a:latin typeface="Roboto Light" panose="02000000000000000000" pitchFamily="2" charset="0"/>
                <a:ea typeface="Roboto Light" panose="02000000000000000000" pitchFamily="2" charset="0"/>
                <a:cs typeface="Lexend Deca"/>
                <a:sym typeface="Lexend Deca"/>
              </a:rPr>
              <a:t>“Can you please give Subversion on Google Code the ability to hide specific branches?” </a:t>
            </a:r>
          </a:p>
          <a:p>
            <a:pPr marL="0" marR="0" lvl="0" indent="0" algn="l" rtl="0">
              <a:spcBef>
                <a:spcPts val="0"/>
              </a:spcBef>
              <a:spcAft>
                <a:spcPts val="0"/>
              </a:spcAft>
              <a:buNone/>
            </a:pPr>
            <a:endParaRPr lang="en-US" sz="1200" dirty="0">
              <a:solidFill>
                <a:srgbClr val="666666"/>
              </a:solidFill>
              <a:latin typeface="Roboto Light" panose="02000000000000000000" pitchFamily="2" charset="0"/>
              <a:ea typeface="Roboto Light" panose="02000000000000000000" pitchFamily="2" charset="0"/>
              <a:cs typeface="Lexend Deca"/>
              <a:sym typeface="Lexend Deca"/>
            </a:endParaRPr>
          </a:p>
          <a:p>
            <a:pPr marL="0" marR="0" lvl="0" indent="0" algn="l" rtl="0">
              <a:spcBef>
                <a:spcPts val="0"/>
              </a:spcBef>
              <a:spcAft>
                <a:spcPts val="0"/>
              </a:spcAft>
              <a:buNone/>
            </a:pPr>
            <a:r>
              <a:rPr lang="en-US" sz="1200" dirty="0">
                <a:solidFill>
                  <a:srgbClr val="666666"/>
                </a:solidFill>
                <a:latin typeface="Roboto Light" panose="02000000000000000000" pitchFamily="2" charset="0"/>
                <a:ea typeface="Roboto Light" panose="02000000000000000000" pitchFamily="2" charset="0"/>
                <a:cs typeface="Lexend Deca"/>
                <a:sym typeface="Lexend Deca"/>
              </a:rPr>
              <a:t>“Can you make it possible to create open source projects that start out hidden to the world and then are revealed when they’re ready?” </a:t>
            </a:r>
          </a:p>
          <a:p>
            <a:pPr marL="0" marR="0" lvl="0" indent="0" algn="l" rtl="0">
              <a:spcBef>
                <a:spcPts val="0"/>
              </a:spcBef>
              <a:spcAft>
                <a:spcPts val="0"/>
              </a:spcAft>
              <a:buNone/>
            </a:pPr>
            <a:endParaRPr lang="en-US" sz="1200" dirty="0">
              <a:solidFill>
                <a:srgbClr val="666666"/>
              </a:solidFill>
              <a:latin typeface="Roboto Light" panose="02000000000000000000" pitchFamily="2" charset="0"/>
              <a:ea typeface="Roboto Light" panose="02000000000000000000" pitchFamily="2" charset="0"/>
              <a:cs typeface="Lexend Deca"/>
              <a:sym typeface="Lexend Deca"/>
            </a:endParaRPr>
          </a:p>
          <a:p>
            <a:pPr marL="0" marR="0" lvl="0" indent="0" algn="l" rtl="0">
              <a:spcBef>
                <a:spcPts val="0"/>
              </a:spcBef>
              <a:spcAft>
                <a:spcPts val="0"/>
              </a:spcAft>
              <a:buNone/>
            </a:pPr>
            <a:r>
              <a:rPr lang="en-US" sz="1200" dirty="0">
                <a:solidFill>
                  <a:srgbClr val="666666"/>
                </a:solidFill>
                <a:latin typeface="Roboto Light" panose="02000000000000000000" pitchFamily="2" charset="0"/>
                <a:ea typeface="Roboto Light" panose="02000000000000000000" pitchFamily="2" charset="0"/>
                <a:cs typeface="Lexend Deca"/>
                <a:sym typeface="Lexend Deca"/>
              </a:rPr>
              <a:t>“Hi, I want to rewrite all my code from scratch, can you please wipe all the history?”" </a:t>
            </a:r>
            <a:endParaRPr sz="1200" dirty="0">
              <a:solidFill>
                <a:srgbClr val="666666"/>
              </a:solidFill>
              <a:latin typeface="Roboto Light" panose="02000000000000000000" pitchFamily="2" charset="0"/>
              <a:ea typeface="Roboto Light" panose="02000000000000000000" pitchFamily="2" charset="0"/>
              <a:cs typeface="Lexend Deca"/>
              <a:sym typeface="Lexend Dec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406" name="Google Shape;406;p30"/>
          <p:cNvSpPr txBox="1"/>
          <p:nvPr/>
        </p:nvSpPr>
        <p:spPr>
          <a:xfrm>
            <a:off x="1288950" y="1786935"/>
            <a:ext cx="65661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Roboto Medium"/>
                <a:ea typeface="Roboto Medium"/>
                <a:cs typeface="Roboto Medium"/>
                <a:sym typeface="Roboto Medium"/>
              </a:rPr>
              <a:t>“Can you spot a common theme to these requests? </a:t>
            </a:r>
          </a:p>
          <a:p>
            <a:pPr marL="0" lvl="0" indent="0" algn="l" rtl="0">
              <a:spcBef>
                <a:spcPts val="0"/>
              </a:spcBef>
              <a:spcAft>
                <a:spcPts val="0"/>
              </a:spcAft>
              <a:buNone/>
            </a:pPr>
            <a:r>
              <a:rPr lang="en-US" sz="1800" dirty="0">
                <a:solidFill>
                  <a:srgbClr val="FF0000"/>
                </a:solidFill>
                <a:latin typeface="Roboto Medium"/>
                <a:ea typeface="Roboto Medium"/>
                <a:cs typeface="Roboto Medium"/>
                <a:sym typeface="Roboto Medium"/>
              </a:rPr>
              <a:t>The answer is insecurity</a:t>
            </a:r>
            <a:r>
              <a:rPr lang="en-US" sz="1800" dirty="0">
                <a:latin typeface="Roboto Medium"/>
                <a:ea typeface="Roboto Medium"/>
                <a:cs typeface="Roboto Medium"/>
                <a:sym typeface="Roboto Medium"/>
              </a:rPr>
              <a:t>. People are afraid of others seeing and judging their work in progress. In one sense, insecurity is just a part of human nature — nobody likes to be criticized especially for things that aren’t finished.”</a:t>
            </a:r>
          </a:p>
        </p:txBody>
      </p:sp>
      <p:sp>
        <p:nvSpPr>
          <p:cNvPr id="407" name="Google Shape;407;p30"/>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08" name="Google Shape;408;p3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383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5">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43" name="Google Shape;543;p45"/>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n</a:t>
            </a:r>
            <a:r>
              <a:rPr lang="en" sz="2700" dirty="0">
                <a:solidFill>
                  <a:schemeClr val="accent4"/>
                </a:solidFill>
                <a:latin typeface="Lexend Deca"/>
                <a:ea typeface="Lexend Deca"/>
                <a:cs typeface="Lexend Deca"/>
                <a:sym typeface="Lexend Deca"/>
              </a:rPr>
              <a:t>g </a:t>
            </a:r>
            <a:r>
              <a:rPr lang="en" sz="2700" dirty="0">
                <a:solidFill>
                  <a:schemeClr val="accent2"/>
                </a:solidFill>
                <a:latin typeface="Lexend Deca"/>
                <a:ea typeface="Lexend Deca"/>
                <a:cs typeface="Lexend Deca"/>
                <a:sym typeface="Lexend Deca"/>
              </a:rPr>
              <a:t>c</a:t>
            </a:r>
            <a:r>
              <a:rPr lang="en" sz="2700" dirty="0">
                <a:solidFill>
                  <a:schemeClr val="accent1"/>
                </a:solidFill>
                <a:latin typeface="Lexend Deca"/>
                <a:ea typeface="Lexend Deca"/>
                <a:cs typeface="Lexend Deca"/>
                <a:sym typeface="Lexend Deca"/>
              </a:rPr>
              <a:t>o</a:t>
            </a:r>
            <a:r>
              <a:rPr lang="en" sz="2700" dirty="0">
                <a:solidFill>
                  <a:schemeClr val="accent3"/>
                </a:solidFill>
                <a:latin typeface="Lexend Deca"/>
                <a:ea typeface="Lexend Deca"/>
                <a:cs typeface="Lexend Deca"/>
                <a:sym typeface="Lexend Deca"/>
              </a:rPr>
              <a:t>n</a:t>
            </a:r>
            <a:r>
              <a:rPr lang="en" sz="2700" dirty="0">
                <a:solidFill>
                  <a:schemeClr val="accent4"/>
                </a:solidFill>
                <a:latin typeface="Lexend Deca"/>
                <a:ea typeface="Lexend Deca"/>
                <a:cs typeface="Lexend Deca"/>
                <a:sym typeface="Lexend Deca"/>
              </a:rPr>
              <a:t>s</a:t>
            </a:r>
            <a:r>
              <a:rPr lang="en" sz="2700" dirty="0">
                <a:solidFill>
                  <a:schemeClr val="accent2"/>
                </a:solidFill>
                <a:latin typeface="Lexend Deca"/>
                <a:ea typeface="Lexend Deca"/>
                <a:cs typeface="Lexend Deca"/>
                <a:sym typeface="Lexend Deca"/>
              </a:rPr>
              <a:t>i</a:t>
            </a:r>
            <a:r>
              <a:rPr lang="en" sz="2700" dirty="0">
                <a:solidFill>
                  <a:schemeClr val="accent1"/>
                </a:solidFill>
                <a:latin typeface="Lexend Deca"/>
                <a:ea typeface="Lexend Deca"/>
                <a:cs typeface="Lexend Deca"/>
                <a:sym typeface="Lexend Deca"/>
              </a:rPr>
              <a:t>d</a:t>
            </a:r>
            <a:r>
              <a:rPr lang="en" sz="2700" dirty="0">
                <a:solidFill>
                  <a:schemeClr val="accent3"/>
                </a:solidFill>
                <a:latin typeface="Lexend Deca"/>
                <a:ea typeface="Lexend Deca"/>
                <a:cs typeface="Lexend Deca"/>
                <a:sym typeface="Lexend Deca"/>
              </a:rPr>
              <a:t>e</a:t>
            </a:r>
            <a:r>
              <a:rPr lang="en" sz="2700" dirty="0">
                <a:solidFill>
                  <a:schemeClr val="accent2"/>
                </a:solidFill>
                <a:latin typeface="Lexend Deca"/>
                <a:ea typeface="Lexend Deca"/>
                <a:cs typeface="Lexend Deca"/>
                <a:sym typeface="Lexend Deca"/>
              </a:rPr>
              <a:t>r</a:t>
            </a:r>
            <a:r>
              <a:rPr lang="en" sz="2700" dirty="0">
                <a:solidFill>
                  <a:schemeClr val="accent4"/>
                </a:solidFill>
                <a:latin typeface="Lexend Deca"/>
                <a:ea typeface="Lexend Deca"/>
                <a:cs typeface="Lexend Deca"/>
                <a:sym typeface="Lexend Deca"/>
              </a:rPr>
              <a:t>e</a:t>
            </a:r>
            <a:r>
              <a:rPr lang="en" sz="2700" dirty="0">
                <a:solidFill>
                  <a:schemeClr val="accent1"/>
                </a:solidFill>
                <a:latin typeface="Lexend Deca"/>
                <a:ea typeface="Lexend Deca"/>
                <a:cs typeface="Lexend Deca"/>
                <a:sym typeface="Lexend Deca"/>
              </a:rPr>
              <a:t>d </a:t>
            </a:r>
            <a:r>
              <a:rPr lang="en" sz="2700" dirty="0">
                <a:solidFill>
                  <a:schemeClr val="accent3"/>
                </a:solidFill>
                <a:latin typeface="Lexend Deca"/>
                <a:ea typeface="Lexend Deca"/>
                <a:cs typeface="Lexend Deca"/>
                <a:sym typeface="Lexend Deca"/>
              </a:rPr>
              <a:t>h</a:t>
            </a:r>
            <a:r>
              <a:rPr lang="en" sz="2700" dirty="0">
                <a:solidFill>
                  <a:schemeClr val="accent2"/>
                </a:solidFill>
                <a:latin typeface="Lexend Deca"/>
                <a:ea typeface="Lexend Deca"/>
                <a:cs typeface="Lexend Deca"/>
                <a:sym typeface="Lexend Deca"/>
              </a:rPr>
              <a:t>a</a:t>
            </a:r>
            <a:r>
              <a:rPr lang="en" sz="2700" dirty="0">
                <a:solidFill>
                  <a:schemeClr val="accent4"/>
                </a:solidFill>
                <a:latin typeface="Lexend Deca"/>
                <a:ea typeface="Lexend Deca"/>
                <a:cs typeface="Lexend Deca"/>
                <a:sym typeface="Lexend Deca"/>
              </a:rPr>
              <a:t>r</a:t>
            </a:r>
            <a:r>
              <a:rPr lang="en" sz="2700" dirty="0">
                <a:solidFill>
                  <a:schemeClr val="accent1"/>
                </a:solidFill>
                <a:latin typeface="Lexend Deca"/>
                <a:ea typeface="Lexend Deca"/>
                <a:cs typeface="Lexend Deca"/>
                <a:sym typeface="Lexend Deca"/>
              </a:rPr>
              <a:t>m</a:t>
            </a:r>
            <a:r>
              <a:rPr lang="en" sz="2700" dirty="0">
                <a:solidFill>
                  <a:schemeClr val="accent3"/>
                </a:solidFill>
                <a:latin typeface="Lexend Deca"/>
                <a:ea typeface="Lexend Deca"/>
                <a:cs typeface="Lexend Deca"/>
                <a:sym typeface="Lexend Deca"/>
              </a:rPr>
              <a:t>f</a:t>
            </a:r>
            <a:r>
              <a:rPr lang="en" sz="2700" dirty="0">
                <a:solidFill>
                  <a:schemeClr val="accent2"/>
                </a:solidFill>
                <a:latin typeface="Lexend Deca"/>
                <a:ea typeface="Lexend Deca"/>
                <a:cs typeface="Lexend Deca"/>
                <a:sym typeface="Lexend Deca"/>
              </a:rPr>
              <a:t>u</a:t>
            </a:r>
            <a:r>
              <a:rPr lang="en" sz="2700" dirty="0">
                <a:solidFill>
                  <a:schemeClr val="accent4"/>
                </a:solidFill>
                <a:latin typeface="Lexend Deca"/>
                <a:ea typeface="Lexend Deca"/>
                <a:cs typeface="Lexend Deca"/>
                <a:sym typeface="Lexend Deca"/>
              </a:rPr>
              <a:t>l</a:t>
            </a:r>
            <a:endParaRPr sz="2700" dirty="0">
              <a:solidFill>
                <a:schemeClr val="accent2"/>
              </a:solidFill>
              <a:latin typeface="Lexend Deca"/>
              <a:ea typeface="Lexend Deca"/>
              <a:cs typeface="Lexend Deca"/>
              <a:sym typeface="Lexend Deca"/>
            </a:endParaRPr>
          </a:p>
        </p:txBody>
      </p:sp>
      <p:pic>
        <p:nvPicPr>
          <p:cNvPr id="5132" name="Picture 12" descr="Review จักรยานสี Celeste ไทยทำ มาตรฐานสากล สุดคุ้ม - Pantip">
            <a:extLst>
              <a:ext uri="{FF2B5EF4-FFF2-40B4-BE49-F238E27FC236}">
                <a16:creationId xmlns:a16="http://schemas.microsoft.com/office/drawing/2014/main" id="{EB24C0E0-89CA-4538-A540-160382D59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767" y="2081083"/>
            <a:ext cx="3172754" cy="240059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Donky Bike by Ben Wilson">
            <a:extLst>
              <a:ext uri="{FF2B5EF4-FFF2-40B4-BE49-F238E27FC236}">
                <a16:creationId xmlns:a16="http://schemas.microsoft.com/office/drawing/2014/main" id="{26A6B632-C312-49E5-A4B1-9004D36E4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8201" y="2081083"/>
            <a:ext cx="3360825" cy="240059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7ABF8D72-C819-4B08-82A8-0EFB1720638C}"/>
              </a:ext>
            </a:extLst>
          </p:cNvPr>
          <p:cNvSpPr/>
          <p:nvPr/>
        </p:nvSpPr>
        <p:spPr>
          <a:xfrm>
            <a:off x="3092208" y="2443053"/>
            <a:ext cx="914400" cy="9144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a:extLst>
              <a:ext uri="{FF2B5EF4-FFF2-40B4-BE49-F238E27FC236}">
                <a16:creationId xmlns:a16="http://schemas.microsoft.com/office/drawing/2014/main" id="{8692AFE2-455E-45C4-B536-7484C3E23D62}"/>
              </a:ext>
            </a:extLst>
          </p:cNvPr>
          <p:cNvSpPr/>
          <p:nvPr/>
        </p:nvSpPr>
        <p:spPr>
          <a:xfrm>
            <a:off x="4288201" y="2900253"/>
            <a:ext cx="914400" cy="9144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a:extLst>
              <a:ext uri="{FF2B5EF4-FFF2-40B4-BE49-F238E27FC236}">
                <a16:creationId xmlns:a16="http://schemas.microsoft.com/office/drawing/2014/main" id="{E0B416AB-116A-484A-9AF2-0B526ABE4B2D}"/>
              </a:ext>
            </a:extLst>
          </p:cNvPr>
          <p:cNvSpPr/>
          <p:nvPr/>
        </p:nvSpPr>
        <p:spPr>
          <a:xfrm>
            <a:off x="5807762" y="3043725"/>
            <a:ext cx="914400" cy="9144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CBC55E4F-38AF-46C5-8F02-1FF453092B14}"/>
              </a:ext>
            </a:extLst>
          </p:cNvPr>
          <p:cNvSpPr txBox="1"/>
          <p:nvPr/>
        </p:nvSpPr>
        <p:spPr>
          <a:xfrm>
            <a:off x="2342312" y="4398862"/>
            <a:ext cx="503664" cy="307777"/>
          </a:xfrm>
          <a:prstGeom prst="rect">
            <a:avLst/>
          </a:prstGeom>
          <a:noFill/>
        </p:spPr>
        <p:txBody>
          <a:bodyPr wrap="square" rtlCol="0">
            <a:spAutoFit/>
          </a:bodyPr>
          <a:lstStyle/>
          <a:p>
            <a:r>
              <a:rPr lang="fr-FR" dirty="0"/>
              <a:t>You</a:t>
            </a:r>
            <a:endParaRPr lang="en-US" dirty="0"/>
          </a:p>
        </p:txBody>
      </p:sp>
      <p:sp>
        <p:nvSpPr>
          <p:cNvPr id="20" name="ZoneTexte 19">
            <a:extLst>
              <a:ext uri="{FF2B5EF4-FFF2-40B4-BE49-F238E27FC236}">
                <a16:creationId xmlns:a16="http://schemas.microsoft.com/office/drawing/2014/main" id="{B1DB5E42-9560-4AF0-9BA4-B32EC4CBD2DD}"/>
              </a:ext>
            </a:extLst>
          </p:cNvPr>
          <p:cNvSpPr txBox="1"/>
          <p:nvPr/>
        </p:nvSpPr>
        <p:spPr>
          <a:xfrm>
            <a:off x="5214775" y="4398862"/>
            <a:ext cx="1507677" cy="307777"/>
          </a:xfrm>
          <a:prstGeom prst="rect">
            <a:avLst/>
          </a:prstGeom>
          <a:noFill/>
        </p:spPr>
        <p:txBody>
          <a:bodyPr wrap="square" rtlCol="0">
            <a:spAutoFit/>
          </a:bodyPr>
          <a:lstStyle/>
          <a:p>
            <a:r>
              <a:rPr lang="fr-FR" dirty="0" err="1"/>
              <a:t>Your</a:t>
            </a:r>
            <a:r>
              <a:rPr lang="fr-FR" dirty="0"/>
              <a:t> </a:t>
            </a:r>
            <a:r>
              <a:rPr lang="fr-FR" dirty="0" err="1"/>
              <a:t>neighbor</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25" name="Google Shape;525;p43"/>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dirty="0">
                <a:solidFill>
                  <a:srgbClr val="4285F4"/>
                </a:solidFill>
                <a:latin typeface="Lexend Deca"/>
                <a:ea typeface="Lexend Deca"/>
                <a:cs typeface="Lexend Deca"/>
                <a:sym typeface="Lexend Deca"/>
              </a:rPr>
              <a:t>H</a:t>
            </a:r>
            <a:r>
              <a:rPr lang="en-US" sz="2700" dirty="0">
                <a:solidFill>
                  <a:srgbClr val="EA4335"/>
                </a:solidFill>
                <a:latin typeface="Lexend Deca"/>
                <a:ea typeface="Lexend Deca"/>
                <a:cs typeface="Lexend Deca"/>
                <a:sym typeface="Lexend Deca"/>
              </a:rPr>
              <a:t>i</a:t>
            </a:r>
            <a:r>
              <a:rPr lang="en-US" sz="2700" dirty="0">
                <a:solidFill>
                  <a:srgbClr val="FBBC05"/>
                </a:solidFill>
                <a:latin typeface="Lexend Deca"/>
                <a:ea typeface="Lexend Deca"/>
                <a:cs typeface="Lexend Deca"/>
                <a:sym typeface="Lexend Deca"/>
              </a:rPr>
              <a:t>d</a:t>
            </a:r>
            <a:r>
              <a:rPr lang="en-US" sz="2700" dirty="0">
                <a:solidFill>
                  <a:srgbClr val="34A853"/>
                </a:solidFill>
                <a:latin typeface="Lexend Deca"/>
                <a:ea typeface="Lexend Deca"/>
                <a:cs typeface="Lexend Deca"/>
                <a:sym typeface="Lexend Deca"/>
              </a:rPr>
              <a:t>i</a:t>
            </a:r>
            <a:r>
              <a:rPr lang="en-US" sz="2700" dirty="0">
                <a:solidFill>
                  <a:srgbClr val="EA4335"/>
                </a:solidFill>
                <a:latin typeface="Lexend Deca"/>
                <a:ea typeface="Lexend Deca"/>
                <a:cs typeface="Lexend Deca"/>
                <a:sym typeface="Lexend Deca"/>
              </a:rPr>
              <a:t>n</a:t>
            </a:r>
            <a:r>
              <a:rPr lang="en-US" sz="2700" dirty="0">
                <a:solidFill>
                  <a:schemeClr val="accent4"/>
                </a:solidFill>
                <a:latin typeface="Lexend Deca"/>
                <a:ea typeface="Lexend Deca"/>
                <a:cs typeface="Lexend Deca"/>
                <a:sym typeface="Lexend Deca"/>
              </a:rPr>
              <a:t>g </a:t>
            </a:r>
            <a:r>
              <a:rPr lang="en-US" sz="2700" dirty="0">
                <a:solidFill>
                  <a:schemeClr val="accent2"/>
                </a:solidFill>
                <a:latin typeface="Lexend Deca"/>
                <a:ea typeface="Lexend Deca"/>
                <a:cs typeface="Lexend Deca"/>
                <a:sym typeface="Lexend Deca"/>
              </a:rPr>
              <a:t>c</a:t>
            </a:r>
            <a:r>
              <a:rPr lang="en-US" sz="2700" dirty="0">
                <a:solidFill>
                  <a:schemeClr val="accent1"/>
                </a:solidFill>
                <a:latin typeface="Lexend Deca"/>
                <a:ea typeface="Lexend Deca"/>
                <a:cs typeface="Lexend Deca"/>
                <a:sym typeface="Lexend Deca"/>
              </a:rPr>
              <a:t>o</a:t>
            </a:r>
            <a:r>
              <a:rPr lang="en-US" sz="2700" dirty="0">
                <a:solidFill>
                  <a:schemeClr val="accent3"/>
                </a:solidFill>
                <a:latin typeface="Lexend Deca"/>
                <a:ea typeface="Lexend Deca"/>
                <a:cs typeface="Lexend Deca"/>
                <a:sym typeface="Lexend Deca"/>
              </a:rPr>
              <a:t>n</a:t>
            </a:r>
            <a:r>
              <a:rPr lang="en-US" sz="2700" dirty="0">
                <a:solidFill>
                  <a:schemeClr val="accent4"/>
                </a:solidFill>
                <a:latin typeface="Lexend Deca"/>
                <a:ea typeface="Lexend Deca"/>
                <a:cs typeface="Lexend Deca"/>
                <a:sym typeface="Lexend Deca"/>
              </a:rPr>
              <a:t>s</a:t>
            </a:r>
            <a:r>
              <a:rPr lang="en-US" sz="2700" dirty="0">
                <a:solidFill>
                  <a:schemeClr val="accent2"/>
                </a:solidFill>
                <a:latin typeface="Lexend Deca"/>
                <a:ea typeface="Lexend Deca"/>
                <a:cs typeface="Lexend Deca"/>
                <a:sym typeface="Lexend Deca"/>
              </a:rPr>
              <a:t>i</a:t>
            </a:r>
            <a:r>
              <a:rPr lang="en-US" sz="2700" dirty="0">
                <a:solidFill>
                  <a:schemeClr val="accent1"/>
                </a:solidFill>
                <a:latin typeface="Lexend Deca"/>
                <a:ea typeface="Lexend Deca"/>
                <a:cs typeface="Lexend Deca"/>
                <a:sym typeface="Lexend Deca"/>
              </a:rPr>
              <a:t>d</a:t>
            </a:r>
            <a:r>
              <a:rPr lang="en-US" sz="2700" dirty="0">
                <a:solidFill>
                  <a:schemeClr val="accent3"/>
                </a:solidFill>
                <a:latin typeface="Lexend Deca"/>
                <a:ea typeface="Lexend Deca"/>
                <a:cs typeface="Lexend Deca"/>
                <a:sym typeface="Lexend Deca"/>
              </a:rPr>
              <a:t>e</a:t>
            </a:r>
            <a:r>
              <a:rPr lang="en-US" sz="2700" dirty="0">
                <a:solidFill>
                  <a:schemeClr val="accent2"/>
                </a:solidFill>
                <a:latin typeface="Lexend Deca"/>
                <a:ea typeface="Lexend Deca"/>
                <a:cs typeface="Lexend Deca"/>
                <a:sym typeface="Lexend Deca"/>
              </a:rPr>
              <a:t>r</a:t>
            </a:r>
            <a:r>
              <a:rPr lang="en-US" sz="2700" dirty="0">
                <a:solidFill>
                  <a:schemeClr val="accent4"/>
                </a:solidFill>
                <a:latin typeface="Lexend Deca"/>
                <a:ea typeface="Lexend Deca"/>
                <a:cs typeface="Lexend Deca"/>
                <a:sym typeface="Lexend Deca"/>
              </a:rPr>
              <a:t>e</a:t>
            </a:r>
            <a:r>
              <a:rPr lang="en-US" sz="2700" dirty="0">
                <a:solidFill>
                  <a:schemeClr val="accent1"/>
                </a:solidFill>
                <a:latin typeface="Lexend Deca"/>
                <a:ea typeface="Lexend Deca"/>
                <a:cs typeface="Lexend Deca"/>
                <a:sym typeface="Lexend Deca"/>
              </a:rPr>
              <a:t>d </a:t>
            </a:r>
            <a:r>
              <a:rPr lang="en-US" sz="2700" dirty="0">
                <a:solidFill>
                  <a:schemeClr val="accent3"/>
                </a:solidFill>
                <a:latin typeface="Lexend Deca"/>
                <a:ea typeface="Lexend Deca"/>
                <a:cs typeface="Lexend Deca"/>
                <a:sym typeface="Lexend Deca"/>
              </a:rPr>
              <a:t>h</a:t>
            </a:r>
            <a:r>
              <a:rPr lang="en-US" sz="2700" dirty="0">
                <a:solidFill>
                  <a:schemeClr val="accent2"/>
                </a:solidFill>
                <a:latin typeface="Lexend Deca"/>
                <a:ea typeface="Lexend Deca"/>
                <a:cs typeface="Lexend Deca"/>
                <a:sym typeface="Lexend Deca"/>
              </a:rPr>
              <a:t>a</a:t>
            </a:r>
            <a:r>
              <a:rPr lang="en-US" sz="2700" dirty="0">
                <a:solidFill>
                  <a:schemeClr val="accent4"/>
                </a:solidFill>
                <a:latin typeface="Lexend Deca"/>
                <a:ea typeface="Lexend Deca"/>
                <a:cs typeface="Lexend Deca"/>
                <a:sym typeface="Lexend Deca"/>
              </a:rPr>
              <a:t>r</a:t>
            </a:r>
            <a:r>
              <a:rPr lang="en-US" sz="2700" dirty="0">
                <a:solidFill>
                  <a:schemeClr val="accent1"/>
                </a:solidFill>
                <a:latin typeface="Lexend Deca"/>
                <a:ea typeface="Lexend Deca"/>
                <a:cs typeface="Lexend Deca"/>
                <a:sym typeface="Lexend Deca"/>
              </a:rPr>
              <a:t>m</a:t>
            </a:r>
            <a:r>
              <a:rPr lang="en-US" sz="2700" dirty="0">
                <a:solidFill>
                  <a:schemeClr val="accent3"/>
                </a:solidFill>
                <a:latin typeface="Lexend Deca"/>
                <a:ea typeface="Lexend Deca"/>
                <a:cs typeface="Lexend Deca"/>
                <a:sym typeface="Lexend Deca"/>
              </a:rPr>
              <a:t>f</a:t>
            </a:r>
            <a:r>
              <a:rPr lang="en-US" sz="2700" dirty="0">
                <a:solidFill>
                  <a:schemeClr val="accent2"/>
                </a:solidFill>
                <a:latin typeface="Lexend Deca"/>
                <a:ea typeface="Lexend Deca"/>
                <a:cs typeface="Lexend Deca"/>
                <a:sym typeface="Lexend Deca"/>
              </a:rPr>
              <a:t>u</a:t>
            </a:r>
            <a:r>
              <a:rPr lang="en-US" sz="2700" dirty="0">
                <a:solidFill>
                  <a:schemeClr val="accent4"/>
                </a:solidFill>
                <a:latin typeface="Lexend Deca"/>
                <a:ea typeface="Lexend Deca"/>
                <a:cs typeface="Lexend Deca"/>
                <a:sym typeface="Lexend Deca"/>
              </a:rPr>
              <a:t>l</a:t>
            </a:r>
            <a:endParaRPr lang="en-US" sz="2700" dirty="0">
              <a:solidFill>
                <a:schemeClr val="accent2"/>
              </a:solidFill>
              <a:latin typeface="Lexend Deca"/>
              <a:ea typeface="Lexend Deca"/>
              <a:cs typeface="Lexend Deca"/>
              <a:sym typeface="Lexend Deca"/>
            </a:endParaRPr>
          </a:p>
        </p:txBody>
      </p:sp>
      <p:sp>
        <p:nvSpPr>
          <p:cNvPr id="7" name="Google Shape;1064;p79">
            <a:extLst>
              <a:ext uri="{FF2B5EF4-FFF2-40B4-BE49-F238E27FC236}">
                <a16:creationId xmlns:a16="http://schemas.microsoft.com/office/drawing/2014/main" id="{DE275DEC-3523-459D-83D4-FE1B99EB4B77}"/>
              </a:ext>
            </a:extLst>
          </p:cNvPr>
          <p:cNvSpPr txBox="1"/>
          <p:nvPr/>
        </p:nvSpPr>
        <p:spPr>
          <a:xfrm>
            <a:off x="937706" y="2209510"/>
            <a:ext cx="2629152" cy="5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You risk reinventing wheels. And you forfeit the benefits of collaboration.</a:t>
            </a:r>
            <a:endParaRPr sz="1200" dirty="0">
              <a:solidFill>
                <a:srgbClr val="666666"/>
              </a:solidFill>
              <a:latin typeface="Lexend Deca"/>
              <a:ea typeface="Lexend Deca"/>
              <a:cs typeface="Lexend Deca"/>
              <a:sym typeface="Lexend Deca"/>
            </a:endParaRPr>
          </a:p>
        </p:txBody>
      </p:sp>
      <p:sp>
        <p:nvSpPr>
          <p:cNvPr id="8" name="Google Shape;1065;p79">
            <a:extLst>
              <a:ext uri="{FF2B5EF4-FFF2-40B4-BE49-F238E27FC236}">
                <a16:creationId xmlns:a16="http://schemas.microsoft.com/office/drawing/2014/main" id="{9C0F9A8D-B82F-4F05-AE49-D1191E48D9D1}"/>
              </a:ext>
            </a:extLst>
          </p:cNvPr>
          <p:cNvSpPr txBox="1"/>
          <p:nvPr/>
        </p:nvSpPr>
        <p:spPr>
          <a:xfrm>
            <a:off x="937450" y="1921788"/>
            <a:ext cx="2629408" cy="29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dirty="0">
                <a:solidFill>
                  <a:srgbClr val="666666"/>
                </a:solidFill>
                <a:latin typeface="Lexend Deca"/>
                <a:ea typeface="Lexend Deca"/>
                <a:cs typeface="Lexend Deca"/>
                <a:sym typeface="Lexend Deca"/>
              </a:rPr>
              <a:t>Early detection</a:t>
            </a:r>
            <a:endParaRPr sz="1200" dirty="0">
              <a:solidFill>
                <a:srgbClr val="666666"/>
              </a:solidFill>
              <a:latin typeface="Lexend Deca"/>
              <a:ea typeface="Lexend Deca"/>
              <a:cs typeface="Lexend Deca"/>
              <a:sym typeface="Lexend Deca"/>
            </a:endParaRPr>
          </a:p>
        </p:txBody>
      </p:sp>
      <p:sp>
        <p:nvSpPr>
          <p:cNvPr id="9" name="Google Shape;1064;p79">
            <a:extLst>
              <a:ext uri="{FF2B5EF4-FFF2-40B4-BE49-F238E27FC236}">
                <a16:creationId xmlns:a16="http://schemas.microsoft.com/office/drawing/2014/main" id="{D2703743-ADF2-425A-92DB-798383B2418F}"/>
              </a:ext>
            </a:extLst>
          </p:cNvPr>
          <p:cNvSpPr txBox="1"/>
          <p:nvPr/>
        </p:nvSpPr>
        <p:spPr>
          <a:xfrm>
            <a:off x="937450" y="3295575"/>
            <a:ext cx="2629152" cy="5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The number of people that need to get hit by a bus before your project is completely doomed.</a:t>
            </a:r>
            <a:endParaRPr sz="1200" dirty="0">
              <a:solidFill>
                <a:srgbClr val="666666"/>
              </a:solidFill>
              <a:latin typeface="Lexend Deca"/>
              <a:ea typeface="Lexend Deca"/>
              <a:cs typeface="Lexend Deca"/>
              <a:sym typeface="Lexend Deca"/>
            </a:endParaRPr>
          </a:p>
        </p:txBody>
      </p:sp>
      <p:sp>
        <p:nvSpPr>
          <p:cNvPr id="10" name="Google Shape;1065;p79">
            <a:extLst>
              <a:ext uri="{FF2B5EF4-FFF2-40B4-BE49-F238E27FC236}">
                <a16:creationId xmlns:a16="http://schemas.microsoft.com/office/drawing/2014/main" id="{D4E77EC6-3CC0-49D6-A611-EF57A5073E9D}"/>
              </a:ext>
            </a:extLst>
          </p:cNvPr>
          <p:cNvSpPr txBox="1"/>
          <p:nvPr/>
        </p:nvSpPr>
        <p:spPr>
          <a:xfrm>
            <a:off x="937194" y="3007853"/>
            <a:ext cx="2629408" cy="29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dirty="0">
                <a:solidFill>
                  <a:srgbClr val="666666"/>
                </a:solidFill>
                <a:latin typeface="Lexend Deca"/>
                <a:ea typeface="Lexend Deca"/>
                <a:cs typeface="Lexend Deca"/>
                <a:sym typeface="Lexend Deca"/>
              </a:rPr>
              <a:t>The bus factor</a:t>
            </a:r>
            <a:endParaRPr sz="1200" dirty="0">
              <a:solidFill>
                <a:srgbClr val="666666"/>
              </a:solidFill>
              <a:latin typeface="Lexend Deca"/>
              <a:ea typeface="Lexend Deca"/>
              <a:cs typeface="Lexend Deca"/>
              <a:sym typeface="Lexend Deca"/>
            </a:endParaRPr>
          </a:p>
        </p:txBody>
      </p:sp>
      <p:sp>
        <p:nvSpPr>
          <p:cNvPr id="11" name="Google Shape;1064;p79">
            <a:extLst>
              <a:ext uri="{FF2B5EF4-FFF2-40B4-BE49-F238E27FC236}">
                <a16:creationId xmlns:a16="http://schemas.microsoft.com/office/drawing/2014/main" id="{08D69312-9984-414C-983B-69AE92E8E9D9}"/>
              </a:ext>
            </a:extLst>
          </p:cNvPr>
          <p:cNvSpPr txBox="1"/>
          <p:nvPr/>
        </p:nvSpPr>
        <p:spPr>
          <a:xfrm>
            <a:off x="4330059" y="2209510"/>
            <a:ext cx="3810939" cy="5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Notice how much faster your neighbor moved by working with others.</a:t>
            </a:r>
            <a:endParaRPr sz="1200" dirty="0">
              <a:solidFill>
                <a:srgbClr val="666666"/>
              </a:solidFill>
              <a:latin typeface="Lexend Deca"/>
              <a:ea typeface="Lexend Deca"/>
              <a:cs typeface="Lexend Deca"/>
              <a:sym typeface="Lexend Deca"/>
            </a:endParaRPr>
          </a:p>
        </p:txBody>
      </p:sp>
      <p:sp>
        <p:nvSpPr>
          <p:cNvPr id="12" name="Google Shape;1065;p79">
            <a:extLst>
              <a:ext uri="{FF2B5EF4-FFF2-40B4-BE49-F238E27FC236}">
                <a16:creationId xmlns:a16="http://schemas.microsoft.com/office/drawing/2014/main" id="{377945D1-6B74-465C-A92D-AD16055FA179}"/>
              </a:ext>
            </a:extLst>
          </p:cNvPr>
          <p:cNvSpPr txBox="1"/>
          <p:nvPr/>
        </p:nvSpPr>
        <p:spPr>
          <a:xfrm>
            <a:off x="4329803" y="1921788"/>
            <a:ext cx="4004499" cy="29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a:solidFill>
                  <a:srgbClr val="666666"/>
                </a:solidFill>
                <a:latin typeface="Lexend Deca"/>
                <a:ea typeface="Lexend Deca"/>
                <a:cs typeface="Lexend Deca"/>
                <a:sym typeface="Lexend Deca"/>
              </a:rPr>
              <a:t>Pace of progress</a:t>
            </a:r>
            <a:endParaRPr sz="1200" dirty="0">
              <a:solidFill>
                <a:srgbClr val="666666"/>
              </a:solidFill>
              <a:latin typeface="Lexend Deca"/>
              <a:ea typeface="Lexend Deca"/>
              <a:cs typeface="Lexend Deca"/>
              <a:sym typeface="Lexend Deca"/>
            </a:endParaRPr>
          </a:p>
        </p:txBody>
      </p:sp>
      <p:sp>
        <p:nvSpPr>
          <p:cNvPr id="13" name="Google Shape;1064;p79">
            <a:extLst>
              <a:ext uri="{FF2B5EF4-FFF2-40B4-BE49-F238E27FC236}">
                <a16:creationId xmlns:a16="http://schemas.microsoft.com/office/drawing/2014/main" id="{2DE6B937-85CB-4A89-BD22-0FE89EBA5129}"/>
              </a:ext>
            </a:extLst>
          </p:cNvPr>
          <p:cNvSpPr txBox="1"/>
          <p:nvPr/>
        </p:nvSpPr>
        <p:spPr>
          <a:xfrm>
            <a:off x="4330059" y="3295575"/>
            <a:ext cx="2629152" cy="5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The more feedback you solicit early on, the more you lower this risk. </a:t>
            </a:r>
            <a:endParaRPr sz="1200" dirty="0">
              <a:solidFill>
                <a:srgbClr val="666666"/>
              </a:solidFill>
              <a:latin typeface="Lexend Deca"/>
              <a:ea typeface="Lexend Deca"/>
              <a:cs typeface="Lexend Deca"/>
              <a:sym typeface="Lexend Deca"/>
            </a:endParaRPr>
          </a:p>
        </p:txBody>
      </p:sp>
      <p:sp>
        <p:nvSpPr>
          <p:cNvPr id="14" name="Google Shape;1065;p79">
            <a:extLst>
              <a:ext uri="{FF2B5EF4-FFF2-40B4-BE49-F238E27FC236}">
                <a16:creationId xmlns:a16="http://schemas.microsoft.com/office/drawing/2014/main" id="{8C715683-B4C8-4184-B0B7-1AFB265F5F9C}"/>
              </a:ext>
            </a:extLst>
          </p:cNvPr>
          <p:cNvSpPr txBox="1"/>
          <p:nvPr/>
        </p:nvSpPr>
        <p:spPr>
          <a:xfrm>
            <a:off x="4329803" y="3007853"/>
            <a:ext cx="2629408" cy="29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a:solidFill>
                  <a:srgbClr val="666666"/>
                </a:solidFill>
                <a:latin typeface="Lexend Deca"/>
                <a:ea typeface="Lexend Deca"/>
                <a:cs typeface="Lexend Deca"/>
                <a:sym typeface="Lexend Deca"/>
              </a:rPr>
              <a:t>Fail early, fail fast, fail often</a:t>
            </a:r>
            <a:endParaRPr sz="1200" dirty="0">
              <a:solidFill>
                <a:srgbClr val="666666"/>
              </a:solidFill>
              <a:latin typeface="Lexend Deca"/>
              <a:ea typeface="Lexend Deca"/>
              <a:cs typeface="Lexend Deca"/>
              <a:sym typeface="Lexend Deca"/>
            </a:endParaRPr>
          </a:p>
        </p:txBody>
      </p:sp>
    </p:spTree>
    <p:extLst>
      <p:ext uri="{BB962C8B-B14F-4D97-AF65-F5344CB8AC3E}">
        <p14:creationId xmlns:p14="http://schemas.microsoft.com/office/powerpoint/2010/main" val="4113578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cxnSp>
        <p:nvCxnSpPr>
          <p:cNvPr id="1099" name="Google Shape;1099;p81"/>
          <p:cNvCxnSpPr/>
          <p:nvPr/>
        </p:nvCxnSpPr>
        <p:spPr>
          <a:xfrm rot="10800000" flipH="1">
            <a:off x="664325" y="2533600"/>
            <a:ext cx="7881300" cy="20100"/>
          </a:xfrm>
          <a:prstGeom prst="straightConnector1">
            <a:avLst/>
          </a:prstGeom>
          <a:noFill/>
          <a:ln w="19050" cap="flat" cmpd="sng">
            <a:solidFill>
              <a:schemeClr val="dk2"/>
            </a:solidFill>
            <a:prstDash val="solid"/>
            <a:round/>
            <a:headEnd type="none" w="med" len="med"/>
            <a:tailEnd type="triangle" w="med" len="med"/>
          </a:ln>
        </p:spPr>
      </p:cxnSp>
      <p:sp>
        <p:nvSpPr>
          <p:cNvPr id="1100" name="Google Shape;1100;p81"/>
          <p:cNvSpPr/>
          <p:nvPr/>
        </p:nvSpPr>
        <p:spPr>
          <a:xfrm>
            <a:off x="803429" y="2037405"/>
            <a:ext cx="1042683" cy="1012500"/>
          </a:xfrm>
          <a:prstGeom prst="ellipse">
            <a:avLst/>
          </a:prstGeom>
          <a:solidFill>
            <a:schemeClr val="accent2"/>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dirty="0">
                <a:solidFill>
                  <a:srgbClr val="FFFFFF"/>
                </a:solidFill>
                <a:latin typeface="Lexend Deca"/>
                <a:ea typeface="Lexend Deca"/>
                <a:cs typeface="Lexend Deca"/>
                <a:sym typeface="Lexend Deca"/>
              </a:rPr>
              <a:t>Culture</a:t>
            </a:r>
            <a:endParaRPr sz="1200" dirty="0">
              <a:solidFill>
                <a:srgbClr val="FFFFFF"/>
              </a:solidFill>
              <a:latin typeface="Lexend Deca"/>
              <a:ea typeface="Lexend Deca"/>
              <a:cs typeface="Lexend Deca"/>
              <a:sym typeface="Lexend Deca"/>
            </a:endParaRPr>
          </a:p>
        </p:txBody>
      </p:sp>
      <p:sp>
        <p:nvSpPr>
          <p:cNvPr id="1101" name="Google Shape;1101;p81"/>
          <p:cNvSpPr/>
          <p:nvPr/>
        </p:nvSpPr>
        <p:spPr>
          <a:xfrm>
            <a:off x="2799041" y="2037405"/>
            <a:ext cx="1042683" cy="1012500"/>
          </a:xfrm>
          <a:prstGeom prst="ellipse">
            <a:avLst/>
          </a:prstGeom>
          <a:solidFill>
            <a:schemeClr val="accent3"/>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algn="ctr"/>
            <a:r>
              <a:rPr lang="en" sz="1200" dirty="0">
                <a:solidFill>
                  <a:srgbClr val="FFFFFF"/>
                </a:solidFill>
                <a:latin typeface="Lexend Deca"/>
                <a:sym typeface="Lexend Deca"/>
              </a:rPr>
              <a:t>Process</a:t>
            </a:r>
            <a:endParaRPr sz="1200" dirty="0">
              <a:solidFill>
                <a:srgbClr val="FFFFFF"/>
              </a:solidFill>
              <a:latin typeface="Lexend Deca"/>
              <a:sym typeface="Lexend Deca"/>
            </a:endParaRPr>
          </a:p>
        </p:txBody>
      </p:sp>
      <p:sp>
        <p:nvSpPr>
          <p:cNvPr id="1102" name="Google Shape;1102;p81"/>
          <p:cNvSpPr/>
          <p:nvPr/>
        </p:nvSpPr>
        <p:spPr>
          <a:xfrm>
            <a:off x="4794641" y="2037405"/>
            <a:ext cx="1042683" cy="10125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dirty="0">
                <a:solidFill>
                  <a:srgbClr val="FFFFFF"/>
                </a:solidFill>
                <a:latin typeface="Lexend Deca"/>
                <a:ea typeface="Lexend Deca"/>
                <a:cs typeface="Lexend Deca"/>
                <a:sym typeface="Lexend Deca"/>
              </a:rPr>
              <a:t>Tools</a:t>
            </a:r>
            <a:endParaRPr sz="1200" dirty="0">
              <a:solidFill>
                <a:srgbClr val="FFFFFF"/>
              </a:solidFill>
              <a:latin typeface="Lexend Deca"/>
              <a:ea typeface="Lexend Deca"/>
              <a:cs typeface="Lexend Deca"/>
              <a:sym typeface="Lexend Deca"/>
            </a:endParaRPr>
          </a:p>
        </p:txBody>
      </p:sp>
      <p:sp>
        <p:nvSpPr>
          <p:cNvPr id="1103" name="Google Shape;1103;p81"/>
          <p:cNvSpPr/>
          <p:nvPr/>
        </p:nvSpPr>
        <p:spPr>
          <a:xfrm>
            <a:off x="6925229" y="2037405"/>
            <a:ext cx="1042683" cy="1012500"/>
          </a:xfrm>
          <a:prstGeom prst="ellipse">
            <a:avLst/>
          </a:prstGeom>
          <a:solidFill>
            <a:srgbClr val="FBBC05"/>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dirty="0">
                <a:solidFill>
                  <a:srgbClr val="FFFFFF"/>
                </a:solidFill>
                <a:latin typeface="Lexend Deca"/>
                <a:ea typeface="Lexend Deca"/>
                <a:cs typeface="Lexend Deca"/>
                <a:sym typeface="Lexend Deca"/>
              </a:rPr>
              <a:t>Conclusion</a:t>
            </a:r>
            <a:endParaRPr sz="900" dirty="0">
              <a:solidFill>
                <a:srgbClr val="FFFFFF"/>
              </a:solidFill>
              <a:latin typeface="Lexend Deca"/>
              <a:ea typeface="Lexend Deca"/>
              <a:cs typeface="Lexend Deca"/>
              <a:sym typeface="Lexend Deca"/>
            </a:endParaRPr>
          </a:p>
        </p:txBody>
      </p:sp>
      <p:sp>
        <p:nvSpPr>
          <p:cNvPr id="1105" name="Google Shape;1105;p81"/>
          <p:cNvSpPr/>
          <p:nvPr/>
        </p:nvSpPr>
        <p:spPr>
          <a:xfrm>
            <a:off x="568975" y="3186505"/>
            <a:ext cx="1490700" cy="1450108"/>
          </a:xfrm>
          <a:prstGeom prst="rect">
            <a:avLst/>
          </a:prstGeom>
          <a:noFill/>
          <a:ln>
            <a:noFill/>
          </a:ln>
        </p:spPr>
        <p:txBody>
          <a:bodyPr spcFirstLastPara="1" wrap="square" lIns="91425" tIns="45700" rIns="91425" bIns="45700" anchor="t" anchorCtr="0">
            <a:noAutofit/>
          </a:bodyPr>
          <a:lstStyle/>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What is software engineering ?</a:t>
            </a:r>
          </a:p>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Knowledge sharing</a:t>
            </a:r>
          </a:p>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Working well on teams</a:t>
            </a:r>
            <a:endParaRPr sz="900" i="0" u="none" strike="noStrike" cap="none" dirty="0">
              <a:solidFill>
                <a:srgbClr val="666666"/>
              </a:solidFill>
              <a:latin typeface="Lexend Deca"/>
              <a:ea typeface="Lexend Deca"/>
              <a:cs typeface="Lexend Deca"/>
              <a:sym typeface="Lexend Deca"/>
            </a:endParaRPr>
          </a:p>
        </p:txBody>
      </p:sp>
      <p:sp>
        <p:nvSpPr>
          <p:cNvPr id="1109" name="Google Shape;1109;p81">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1;p47">
            <a:extLst>
              <a:ext uri="{FF2B5EF4-FFF2-40B4-BE49-F238E27FC236}">
                <a16:creationId xmlns:a16="http://schemas.microsoft.com/office/drawing/2014/main" id="{28B040EF-38A6-435F-9B67-9CB2354B7782}"/>
              </a:ext>
            </a:extLst>
          </p:cNvPr>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O</a:t>
            </a:r>
            <a:r>
              <a:rPr lang="en" sz="2700" dirty="0">
                <a:solidFill>
                  <a:srgbClr val="EA4335"/>
                </a:solidFill>
                <a:latin typeface="Lexend Deca"/>
                <a:ea typeface="Lexend Deca"/>
                <a:cs typeface="Lexend Deca"/>
                <a:sym typeface="Lexend Deca"/>
              </a:rPr>
              <a:t>u</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i</a:t>
            </a:r>
            <a:r>
              <a:rPr lang="en" sz="2700" dirty="0">
                <a:solidFill>
                  <a:schemeClr val="accent4"/>
                </a:solidFill>
                <a:latin typeface="Lexend Deca"/>
                <a:ea typeface="Lexend Deca"/>
                <a:cs typeface="Lexend Deca"/>
                <a:sym typeface="Lexend Deca"/>
              </a:rPr>
              <a:t>n</a:t>
            </a:r>
            <a:r>
              <a:rPr lang="en" sz="2700" dirty="0">
                <a:solidFill>
                  <a:schemeClr val="accent3"/>
                </a:solidFill>
                <a:latin typeface="Lexend Deca"/>
                <a:ea typeface="Lexend Deca"/>
                <a:cs typeface="Lexend Deca"/>
                <a:sym typeface="Lexend Deca"/>
              </a:rPr>
              <a:t>e</a:t>
            </a:r>
            <a:endParaRPr sz="2700" dirty="0">
              <a:solidFill>
                <a:schemeClr val="accent2"/>
              </a:solidFill>
              <a:latin typeface="Lexend Deca"/>
              <a:ea typeface="Lexend Deca"/>
              <a:cs typeface="Lexend Deca"/>
              <a:sym typeface="Lexend Deca"/>
            </a:endParaRPr>
          </a:p>
        </p:txBody>
      </p:sp>
      <p:sp>
        <p:nvSpPr>
          <p:cNvPr id="15" name="Google Shape;345;p23">
            <a:extLst>
              <a:ext uri="{FF2B5EF4-FFF2-40B4-BE49-F238E27FC236}">
                <a16:creationId xmlns:a16="http://schemas.microsoft.com/office/drawing/2014/main" id="{8CF3DC4D-3670-4151-9005-C79793EA3E06}"/>
              </a:ext>
            </a:extLst>
          </p:cNvPr>
          <p:cNvSpPr/>
          <p:nvPr/>
        </p:nvSpPr>
        <p:spPr>
          <a:xfrm>
            <a:off x="0" y="432194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5;p23">
            <a:extLst>
              <a:ext uri="{FF2B5EF4-FFF2-40B4-BE49-F238E27FC236}">
                <a16:creationId xmlns:a16="http://schemas.microsoft.com/office/drawing/2014/main" id="{DC0A412F-F4CC-4592-8E8A-CD8235264181}"/>
              </a:ext>
            </a:extLst>
          </p:cNvPr>
          <p:cNvSpPr/>
          <p:nvPr/>
        </p:nvSpPr>
        <p:spPr>
          <a:xfrm>
            <a:off x="0" y="3580345"/>
            <a:ext cx="405300" cy="741600"/>
          </a:xfrm>
          <a:prstGeom prst="rect">
            <a:avLst/>
          </a:prstGeom>
          <a:solidFill>
            <a:srgbClr val="4285F4"/>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5;p81">
            <a:extLst>
              <a:ext uri="{FF2B5EF4-FFF2-40B4-BE49-F238E27FC236}">
                <a16:creationId xmlns:a16="http://schemas.microsoft.com/office/drawing/2014/main" id="{85CA707A-39D5-4C1B-B63F-592D8830CDD7}"/>
              </a:ext>
            </a:extLst>
          </p:cNvPr>
          <p:cNvSpPr/>
          <p:nvPr/>
        </p:nvSpPr>
        <p:spPr>
          <a:xfrm>
            <a:off x="2491139" y="3185227"/>
            <a:ext cx="1490700" cy="1459872"/>
          </a:xfrm>
          <a:prstGeom prst="rect">
            <a:avLst/>
          </a:prstGeom>
          <a:noFill/>
          <a:ln>
            <a:noFill/>
          </a:ln>
        </p:spPr>
        <p:txBody>
          <a:bodyPr spcFirstLastPara="1" wrap="square" lIns="91425" tIns="45700" rIns="91425" bIns="45700" anchor="t" anchorCtr="0">
            <a:noAutofit/>
          </a:bodyPr>
          <a:lstStyle/>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Style guide and rules</a:t>
            </a:r>
          </a:p>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Code review</a:t>
            </a:r>
          </a:p>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Documentation</a:t>
            </a:r>
          </a:p>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Testing</a:t>
            </a:r>
          </a:p>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Deprecation</a:t>
            </a:r>
            <a:endParaRPr sz="900" i="0" u="none" strike="noStrike" cap="none" dirty="0">
              <a:solidFill>
                <a:srgbClr val="666666"/>
              </a:solidFill>
              <a:latin typeface="Lexend Deca"/>
              <a:ea typeface="Lexend Deca"/>
              <a:cs typeface="Lexend Deca"/>
              <a:sym typeface="Lexend Deca"/>
            </a:endParaRPr>
          </a:p>
        </p:txBody>
      </p:sp>
      <p:sp>
        <p:nvSpPr>
          <p:cNvPr id="18" name="Google Shape;1105;p81">
            <a:extLst>
              <a:ext uri="{FF2B5EF4-FFF2-40B4-BE49-F238E27FC236}">
                <a16:creationId xmlns:a16="http://schemas.microsoft.com/office/drawing/2014/main" id="{B9369A5B-8A3F-4D24-B640-2152B3997424}"/>
              </a:ext>
            </a:extLst>
          </p:cNvPr>
          <p:cNvSpPr/>
          <p:nvPr/>
        </p:nvSpPr>
        <p:spPr>
          <a:xfrm>
            <a:off x="4413303" y="3178428"/>
            <a:ext cx="1856453" cy="1459872"/>
          </a:xfrm>
          <a:prstGeom prst="rect">
            <a:avLst/>
          </a:prstGeom>
          <a:noFill/>
          <a:ln>
            <a:noFill/>
          </a:ln>
        </p:spPr>
        <p:txBody>
          <a:bodyPr spcFirstLastPara="1" wrap="square" lIns="91425" tIns="45700" rIns="91425" bIns="45700" anchor="t" anchorCtr="0">
            <a:noAutofit/>
          </a:bodyPr>
          <a:lstStyle/>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Version control and branch management</a:t>
            </a:r>
          </a:p>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Build system and philosophy</a:t>
            </a:r>
          </a:p>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Critique: Google's code review tool</a:t>
            </a:r>
          </a:p>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Static analysis</a:t>
            </a:r>
          </a:p>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Dependency management</a:t>
            </a:r>
          </a:p>
          <a:p>
            <a:pPr marL="171450" marR="0" lvl="0" indent="-171450" rtl="0">
              <a:lnSpc>
                <a:spcPct val="100000"/>
              </a:lnSpc>
              <a:spcBef>
                <a:spcPts val="0"/>
              </a:spcBef>
              <a:spcAft>
                <a:spcPts val="0"/>
              </a:spcAft>
              <a:buClr>
                <a:srgbClr val="000000"/>
              </a:buClr>
              <a:buSzPts val="2000"/>
              <a:buFont typeface="Arial" panose="020B0604020202020204" pitchFamily="34" charset="0"/>
              <a:buChar char="•"/>
            </a:pPr>
            <a:r>
              <a:rPr lang="en-US" sz="900" i="0" u="none" strike="noStrike" cap="none" dirty="0">
                <a:solidFill>
                  <a:srgbClr val="666666"/>
                </a:solidFill>
                <a:latin typeface="Lexend Deca"/>
                <a:ea typeface="Lexend Deca"/>
                <a:cs typeface="Lexend Deca"/>
                <a:sym typeface="Lexend Deca"/>
              </a:rPr>
              <a:t>Continuous integration and delivery </a:t>
            </a:r>
            <a:endParaRPr sz="900" i="0" u="none" strike="noStrike" cap="none" dirty="0">
              <a:solidFill>
                <a:srgbClr val="666666"/>
              </a:solidFill>
              <a:latin typeface="Lexend Deca"/>
              <a:ea typeface="Lexend Deca"/>
              <a:cs typeface="Lexend Deca"/>
              <a:sym typeface="Lexend Deca"/>
            </a:endParaRPr>
          </a:p>
        </p:txBody>
      </p:sp>
      <p:sp>
        <p:nvSpPr>
          <p:cNvPr id="22" name="Google Shape;1105;p81">
            <a:extLst>
              <a:ext uri="{FF2B5EF4-FFF2-40B4-BE49-F238E27FC236}">
                <a16:creationId xmlns:a16="http://schemas.microsoft.com/office/drawing/2014/main" id="{3398A7FE-8EF0-4787-98A7-78DF42773EBE}"/>
              </a:ext>
            </a:extLst>
          </p:cNvPr>
          <p:cNvSpPr/>
          <p:nvPr/>
        </p:nvSpPr>
        <p:spPr>
          <a:xfrm>
            <a:off x="6701220" y="3186915"/>
            <a:ext cx="1490700" cy="1450975"/>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buClr>
                <a:srgbClr val="000000"/>
              </a:buClr>
              <a:buSzPts val="2000"/>
            </a:pPr>
            <a:endParaRPr lang="en-US" sz="900" dirty="0">
              <a:solidFill>
                <a:srgbClr val="666666"/>
              </a:solidFill>
              <a:latin typeface="Lexend Deca"/>
              <a:ea typeface="Lexend Deca"/>
              <a:cs typeface="Lexend Deca"/>
              <a:sym typeface="Lexend Deca"/>
            </a:endParaRPr>
          </a:p>
          <a:p>
            <a:pPr marR="0" lvl="0" rtl="0">
              <a:lnSpc>
                <a:spcPct val="100000"/>
              </a:lnSpc>
              <a:spcBef>
                <a:spcPts val="0"/>
              </a:spcBef>
              <a:spcAft>
                <a:spcPts val="0"/>
              </a:spcAft>
              <a:buClr>
                <a:srgbClr val="000000"/>
              </a:buClr>
              <a:buSzPts val="2000"/>
            </a:pPr>
            <a:r>
              <a:rPr lang="en-US" sz="900" dirty="0">
                <a:solidFill>
                  <a:srgbClr val="666666"/>
                </a:solidFill>
                <a:latin typeface="Lexend Deca"/>
                <a:ea typeface="Lexend Deca"/>
                <a:cs typeface="Lexend Deca"/>
                <a:sym typeface="Lexend Deca"/>
              </a:rPr>
              <a:t>L</a:t>
            </a:r>
            <a:r>
              <a:rPr lang="en-US" sz="900" i="0" u="none" strike="noStrike" cap="none" dirty="0">
                <a:solidFill>
                  <a:srgbClr val="666666"/>
                </a:solidFill>
                <a:latin typeface="Lexend Deca"/>
                <a:ea typeface="Lexend Deca"/>
                <a:cs typeface="Lexend Deca"/>
                <a:sym typeface="Lexend Deca"/>
              </a:rPr>
              <a:t>essons learned</a:t>
            </a:r>
            <a:endParaRPr sz="900" i="0" u="none" strike="noStrike" cap="none" dirty="0">
              <a:solidFill>
                <a:srgbClr val="666666"/>
              </a:solidFill>
              <a:latin typeface="Lexend Deca"/>
              <a:ea typeface="Lexend Deca"/>
              <a:cs typeface="Lexend Deca"/>
              <a:sym typeface="Lexend Dec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6"/>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72" name="Google Shape;372;p26"/>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73" name="Google Shape;373;p2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7;p29">
            <a:extLst>
              <a:ext uri="{FF2B5EF4-FFF2-40B4-BE49-F238E27FC236}">
                <a16:creationId xmlns:a16="http://schemas.microsoft.com/office/drawing/2014/main" id="{A5D55249-EC46-441F-9595-FA7FF0304D86}"/>
              </a:ext>
            </a:extLst>
          </p:cNvPr>
          <p:cNvSpPr txBox="1"/>
          <p:nvPr/>
        </p:nvSpPr>
        <p:spPr>
          <a:xfrm>
            <a:off x="1288950" y="2077079"/>
            <a:ext cx="65661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latin typeface="Roboto Medium"/>
                <a:ea typeface="Roboto Medium"/>
                <a:cs typeface="Roboto Medium"/>
                <a:sym typeface="Roboto Medium"/>
              </a:rPr>
              <a:t>“The current DevOps philosophy toward tech productivity is explicit about these sorts of goals: </a:t>
            </a:r>
            <a:r>
              <a:rPr lang="en-US" sz="1600" dirty="0">
                <a:solidFill>
                  <a:srgbClr val="FF0000"/>
                </a:solidFill>
                <a:latin typeface="Roboto Medium"/>
                <a:ea typeface="Roboto Medium"/>
                <a:cs typeface="Roboto Medium"/>
                <a:sym typeface="Roboto Medium"/>
              </a:rPr>
              <a:t>get feedback as early as possible, test as early as possible, and think about security and production environments as early as possible</a:t>
            </a:r>
            <a:r>
              <a:rPr lang="en-US" sz="1600" dirty="0">
                <a:latin typeface="Roboto Medium"/>
                <a:ea typeface="Roboto Medium"/>
                <a:cs typeface="Roboto Medium"/>
                <a:sym typeface="Roboto Medium"/>
              </a:rPr>
              <a:t>.”</a:t>
            </a:r>
            <a:endParaRPr sz="1600" dirty="0">
              <a:latin typeface="Roboto Medium"/>
              <a:ea typeface="Roboto Medium"/>
              <a:cs typeface="Roboto Medium"/>
              <a:sym typeface="Roboto Medium"/>
            </a:endParaRPr>
          </a:p>
        </p:txBody>
      </p:sp>
    </p:spTree>
    <p:extLst>
      <p:ext uri="{BB962C8B-B14F-4D97-AF65-F5344CB8AC3E}">
        <p14:creationId xmlns:p14="http://schemas.microsoft.com/office/powerpoint/2010/main" val="3402047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1"/>
          <p:cNvSpPr txBox="1"/>
          <p:nvPr/>
        </p:nvSpPr>
        <p:spPr>
          <a:xfrm>
            <a:off x="1288950" y="2323301"/>
            <a:ext cx="65661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Roboto Medium"/>
                <a:ea typeface="Roboto Medium"/>
                <a:cs typeface="Roboto Medium"/>
                <a:sym typeface="Roboto Medium"/>
              </a:rPr>
              <a:t>“</a:t>
            </a:r>
            <a:r>
              <a:rPr lang="en-US" sz="1600" dirty="0">
                <a:latin typeface="Roboto Medium"/>
                <a:ea typeface="Roboto Medium"/>
                <a:cs typeface="Roboto Medium"/>
                <a:sym typeface="Roboto Medium"/>
              </a:rPr>
              <a:t>People working in </a:t>
            </a:r>
            <a:r>
              <a:rPr lang="en-US" sz="1600" dirty="0">
                <a:solidFill>
                  <a:srgbClr val="FF0000"/>
                </a:solidFill>
                <a:latin typeface="Roboto Medium"/>
                <a:ea typeface="Roboto Medium"/>
                <a:cs typeface="Roboto Medium"/>
                <a:sym typeface="Roboto Medium"/>
              </a:rPr>
              <a:t>caves</a:t>
            </a:r>
            <a:r>
              <a:rPr lang="en-US" sz="1600" dirty="0">
                <a:latin typeface="Roboto Medium"/>
                <a:ea typeface="Roboto Medium"/>
                <a:cs typeface="Roboto Medium"/>
                <a:sym typeface="Roboto Medium"/>
              </a:rPr>
              <a:t> awaken to </a:t>
            </a:r>
            <a:r>
              <a:rPr lang="en-US" sz="1600" dirty="0">
                <a:solidFill>
                  <a:srgbClr val="FF0000"/>
                </a:solidFill>
                <a:latin typeface="Roboto Medium"/>
                <a:ea typeface="Roboto Medium"/>
                <a:cs typeface="Roboto Medium"/>
                <a:sym typeface="Roboto Medium"/>
              </a:rPr>
              <a:t>discover that while their original vision might be complete, the world has changed and their project has become irrelevant</a:t>
            </a:r>
            <a:r>
              <a:rPr lang="en" sz="1600" dirty="0">
                <a:latin typeface="Roboto Medium"/>
                <a:ea typeface="Roboto Medium"/>
                <a:cs typeface="Roboto Medium"/>
                <a:sym typeface="Roboto Medium"/>
              </a:rPr>
              <a:t>.”</a:t>
            </a:r>
            <a:endParaRPr sz="1600" dirty="0">
              <a:latin typeface="Roboto Medium"/>
              <a:ea typeface="Roboto Medium"/>
              <a:cs typeface="Roboto Medium"/>
              <a:sym typeface="Roboto Medium"/>
            </a:endParaRPr>
          </a:p>
        </p:txBody>
      </p:sp>
      <p:sp>
        <p:nvSpPr>
          <p:cNvPr id="414" name="Google Shape;414;p31"/>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15" name="Google Shape;415;p31">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0" y="3587325"/>
            <a:ext cx="486300" cy="7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533377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406" name="Google Shape;406;p30"/>
          <p:cNvSpPr txBox="1"/>
          <p:nvPr/>
        </p:nvSpPr>
        <p:spPr>
          <a:xfrm>
            <a:off x="1288950" y="1953969"/>
            <a:ext cx="65661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Roboto Medium"/>
                <a:ea typeface="Roboto Medium"/>
                <a:cs typeface="Roboto Medium"/>
                <a:sym typeface="Roboto Medium"/>
              </a:rPr>
              <a:t>“How much do you learn when working alone? How fast do you move? </a:t>
            </a:r>
            <a:r>
              <a:rPr lang="en-US" sz="1800" dirty="0">
                <a:solidFill>
                  <a:srgbClr val="4285F4"/>
                </a:solidFill>
                <a:latin typeface="Roboto Medium"/>
                <a:ea typeface="Roboto Medium"/>
                <a:cs typeface="Roboto Medium"/>
                <a:sym typeface="Roboto Medium"/>
              </a:rPr>
              <a:t>Google and Stack Overflow are great sources of opinions and information, but they’re no substitute for actual human experience</a:t>
            </a:r>
            <a:r>
              <a:rPr lang="en-US" sz="1800" dirty="0">
                <a:latin typeface="Roboto Medium"/>
                <a:ea typeface="Roboto Medium"/>
                <a:cs typeface="Roboto Medium"/>
                <a:sym typeface="Roboto Medium"/>
              </a:rPr>
              <a:t>.”</a:t>
            </a:r>
          </a:p>
        </p:txBody>
      </p:sp>
      <p:sp>
        <p:nvSpPr>
          <p:cNvPr id="407" name="Google Shape;407;p30"/>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08" name="Google Shape;408;p3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474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3">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25" name="Google Shape;525;p43"/>
          <p:cNvSpPr txBox="1"/>
          <p:nvPr/>
        </p:nvSpPr>
        <p:spPr>
          <a:xfrm>
            <a:off x="951300" y="2571750"/>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dirty="0">
                <a:solidFill>
                  <a:srgbClr val="4285F4"/>
                </a:solidFill>
                <a:latin typeface="Lexend Deca"/>
                <a:ea typeface="Lexend Deca"/>
                <a:cs typeface="Lexend Deca"/>
                <a:sym typeface="Lexend Deca"/>
              </a:rPr>
              <a:t>I</a:t>
            </a:r>
            <a:r>
              <a:rPr lang="en-US" sz="2700" dirty="0">
                <a:solidFill>
                  <a:srgbClr val="EA4335"/>
                </a:solidFill>
                <a:latin typeface="Lexend Deca"/>
                <a:ea typeface="Lexend Deca"/>
                <a:cs typeface="Lexend Deca"/>
                <a:sym typeface="Lexend Deca"/>
              </a:rPr>
              <a:t>n </a:t>
            </a:r>
            <a:r>
              <a:rPr lang="en-US" sz="2700" dirty="0">
                <a:solidFill>
                  <a:srgbClr val="FBBC05"/>
                </a:solidFill>
                <a:latin typeface="Lexend Deca"/>
                <a:ea typeface="Lexend Deca"/>
                <a:cs typeface="Lexend Deca"/>
                <a:sym typeface="Lexend Deca"/>
              </a:rPr>
              <a:t>s</a:t>
            </a:r>
            <a:r>
              <a:rPr lang="en-US" sz="2700" dirty="0">
                <a:solidFill>
                  <a:srgbClr val="34A853"/>
                </a:solidFill>
                <a:latin typeface="Lexend Deca"/>
                <a:ea typeface="Lexend Deca"/>
                <a:cs typeface="Lexend Deca"/>
                <a:sym typeface="Lexend Deca"/>
              </a:rPr>
              <a:t>h</a:t>
            </a:r>
            <a:r>
              <a:rPr lang="en-US" sz="2700" dirty="0">
                <a:solidFill>
                  <a:srgbClr val="EA4335"/>
                </a:solidFill>
                <a:latin typeface="Lexend Deca"/>
                <a:ea typeface="Lexend Deca"/>
                <a:cs typeface="Lexend Deca"/>
                <a:sym typeface="Lexend Deca"/>
              </a:rPr>
              <a:t>o</a:t>
            </a:r>
            <a:r>
              <a:rPr lang="en-US" sz="2700" dirty="0">
                <a:solidFill>
                  <a:schemeClr val="accent4"/>
                </a:solidFill>
                <a:latin typeface="Lexend Deca"/>
                <a:ea typeface="Lexend Deca"/>
                <a:cs typeface="Lexend Deca"/>
                <a:sym typeface="Lexend Deca"/>
              </a:rPr>
              <a:t>r</a:t>
            </a:r>
            <a:r>
              <a:rPr lang="en-US" sz="2700" dirty="0">
                <a:solidFill>
                  <a:schemeClr val="accent1"/>
                </a:solidFill>
                <a:latin typeface="Lexend Deca"/>
                <a:ea typeface="Lexend Deca"/>
                <a:cs typeface="Lexend Deca"/>
                <a:sym typeface="Lexend Deca"/>
              </a:rPr>
              <a:t>t, </a:t>
            </a:r>
            <a:r>
              <a:rPr lang="en-US" sz="2700" dirty="0">
                <a:solidFill>
                  <a:schemeClr val="accent3"/>
                </a:solidFill>
                <a:latin typeface="Lexend Deca"/>
                <a:ea typeface="Lexend Deca"/>
                <a:cs typeface="Lexend Deca"/>
                <a:sym typeface="Lexend Deca"/>
              </a:rPr>
              <a:t>D</a:t>
            </a:r>
            <a:r>
              <a:rPr lang="en-US" sz="2700" dirty="0">
                <a:solidFill>
                  <a:schemeClr val="accent4"/>
                </a:solidFill>
                <a:latin typeface="Lexend Deca"/>
                <a:ea typeface="Lexend Deca"/>
                <a:cs typeface="Lexend Deca"/>
                <a:sym typeface="Lexend Deca"/>
              </a:rPr>
              <a:t>o</a:t>
            </a:r>
            <a:r>
              <a:rPr lang="en-US" sz="2700" dirty="0">
                <a:solidFill>
                  <a:schemeClr val="accent2"/>
                </a:solidFill>
                <a:latin typeface="Lexend Deca"/>
                <a:ea typeface="Lexend Deca"/>
                <a:cs typeface="Lexend Deca"/>
                <a:sym typeface="Lexend Deca"/>
              </a:rPr>
              <a:t>n</a:t>
            </a:r>
            <a:r>
              <a:rPr lang="en-US" sz="2700" dirty="0">
                <a:solidFill>
                  <a:schemeClr val="accent1"/>
                </a:solidFill>
                <a:latin typeface="Lexend Deca"/>
                <a:ea typeface="Lexend Deca"/>
                <a:cs typeface="Lexend Deca"/>
                <a:sym typeface="Lexend Deca"/>
              </a:rPr>
              <a:t>’</a:t>
            </a:r>
            <a:r>
              <a:rPr lang="en-US" sz="2700" dirty="0">
                <a:solidFill>
                  <a:schemeClr val="accent3"/>
                </a:solidFill>
                <a:latin typeface="Lexend Deca"/>
                <a:ea typeface="Lexend Deca"/>
                <a:cs typeface="Lexend Deca"/>
                <a:sym typeface="Lexend Deca"/>
              </a:rPr>
              <a:t>t </a:t>
            </a:r>
            <a:r>
              <a:rPr lang="en-US" sz="2700" dirty="0">
                <a:solidFill>
                  <a:schemeClr val="accent2"/>
                </a:solidFill>
                <a:latin typeface="Lexend Deca"/>
                <a:ea typeface="Lexend Deca"/>
                <a:cs typeface="Lexend Deca"/>
                <a:sym typeface="Lexend Deca"/>
              </a:rPr>
              <a:t>h</a:t>
            </a:r>
            <a:r>
              <a:rPr lang="en-US" sz="2700" dirty="0">
                <a:solidFill>
                  <a:schemeClr val="accent4"/>
                </a:solidFill>
                <a:latin typeface="Lexend Deca"/>
                <a:ea typeface="Lexend Deca"/>
                <a:cs typeface="Lexend Deca"/>
                <a:sym typeface="Lexend Deca"/>
              </a:rPr>
              <a:t>i</a:t>
            </a:r>
            <a:r>
              <a:rPr lang="en-US" sz="2700" dirty="0">
                <a:solidFill>
                  <a:schemeClr val="accent1"/>
                </a:solidFill>
                <a:latin typeface="Lexend Deca"/>
                <a:ea typeface="Lexend Deca"/>
                <a:cs typeface="Lexend Deca"/>
                <a:sym typeface="Lexend Deca"/>
              </a:rPr>
              <a:t>d</a:t>
            </a:r>
            <a:r>
              <a:rPr lang="en-US" sz="2700" dirty="0">
                <a:solidFill>
                  <a:schemeClr val="accent3"/>
                </a:solidFill>
                <a:latin typeface="Lexend Deca"/>
                <a:ea typeface="Lexend Deca"/>
                <a:cs typeface="Lexend Deca"/>
                <a:sym typeface="Lexend Deca"/>
              </a:rPr>
              <a:t>e </a:t>
            </a:r>
            <a:r>
              <a:rPr lang="en-US" sz="2700" dirty="0">
                <a:solidFill>
                  <a:schemeClr val="accent2"/>
                </a:solidFill>
                <a:latin typeface="Lexend Deca"/>
                <a:ea typeface="Lexend Deca"/>
                <a:cs typeface="Lexend Deca"/>
                <a:sym typeface="Lexend Deca"/>
              </a:rPr>
              <a:t>!</a:t>
            </a:r>
          </a:p>
        </p:txBody>
      </p:sp>
    </p:spTree>
    <p:extLst>
      <p:ext uri="{BB962C8B-B14F-4D97-AF65-F5344CB8AC3E}">
        <p14:creationId xmlns:p14="http://schemas.microsoft.com/office/powerpoint/2010/main" val="1461968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4">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34" name="Google Shape;534;p44"/>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a:solidFill>
                  <a:srgbClr val="4285F4"/>
                </a:solidFill>
                <a:latin typeface="Lexend Deca"/>
                <a:ea typeface="Lexend Deca"/>
                <a:cs typeface="Lexend Deca"/>
                <a:sym typeface="Lexend Deca"/>
              </a:rPr>
              <a:t>T</a:t>
            </a:r>
            <a:r>
              <a:rPr lang="en" sz="2700">
                <a:solidFill>
                  <a:srgbClr val="EA4335"/>
                </a:solidFill>
                <a:latin typeface="Lexend Deca"/>
                <a:ea typeface="Lexend Deca"/>
                <a:cs typeface="Lexend Deca"/>
                <a:sym typeface="Lexend Deca"/>
              </a:rPr>
              <a:t>h</a:t>
            </a:r>
            <a:r>
              <a:rPr lang="en" sz="2700">
                <a:solidFill>
                  <a:srgbClr val="FBBC05"/>
                </a:solidFill>
                <a:latin typeface="Lexend Deca"/>
                <a:ea typeface="Lexend Deca"/>
                <a:cs typeface="Lexend Deca"/>
                <a:sym typeface="Lexend Deca"/>
              </a:rPr>
              <a:t>e </a:t>
            </a:r>
            <a:r>
              <a:rPr lang="en" sz="2700">
                <a:solidFill>
                  <a:srgbClr val="4285F4"/>
                </a:solidFill>
                <a:latin typeface="Lexend Deca"/>
                <a:ea typeface="Lexend Deca"/>
                <a:cs typeface="Lexend Deca"/>
                <a:sym typeface="Lexend Deca"/>
              </a:rPr>
              <a:t>g</a:t>
            </a:r>
            <a:r>
              <a:rPr lang="en" sz="2700">
                <a:solidFill>
                  <a:srgbClr val="34A853"/>
                </a:solidFill>
                <a:latin typeface="Lexend Deca"/>
                <a:ea typeface="Lexend Deca"/>
                <a:cs typeface="Lexend Deca"/>
                <a:sym typeface="Lexend Deca"/>
              </a:rPr>
              <a:t>e</a:t>
            </a:r>
            <a:r>
              <a:rPr lang="en" sz="2700">
                <a:solidFill>
                  <a:srgbClr val="EA4335"/>
                </a:solidFill>
                <a:latin typeface="Lexend Deca"/>
                <a:ea typeface="Lexend Deca"/>
                <a:cs typeface="Lexend Deca"/>
                <a:sym typeface="Lexend Deca"/>
              </a:rPr>
              <a:t>n</a:t>
            </a:r>
            <a:r>
              <a:rPr lang="en" sz="2700">
                <a:solidFill>
                  <a:srgbClr val="FBBC05"/>
                </a:solidFill>
                <a:latin typeface="Lexend Deca"/>
                <a:ea typeface="Lexend Deca"/>
                <a:cs typeface="Lexend Deca"/>
                <a:sym typeface="Lexend Deca"/>
              </a:rPr>
              <a:t>i</a:t>
            </a:r>
            <a:r>
              <a:rPr lang="en" sz="2700">
                <a:solidFill>
                  <a:schemeClr val="accent4"/>
                </a:solidFill>
                <a:latin typeface="Lexend Deca"/>
                <a:ea typeface="Lexend Deca"/>
                <a:cs typeface="Lexend Deca"/>
                <a:sym typeface="Lexend Deca"/>
              </a:rPr>
              <a:t>u</a:t>
            </a:r>
            <a:r>
              <a:rPr lang="en" sz="2700">
                <a:solidFill>
                  <a:schemeClr val="accent2"/>
                </a:solidFill>
                <a:latin typeface="Lexend Deca"/>
                <a:ea typeface="Lexend Deca"/>
                <a:cs typeface="Lexend Deca"/>
                <a:sym typeface="Lexend Deca"/>
              </a:rPr>
              <a:t>s </a:t>
            </a:r>
            <a:r>
              <a:rPr lang="en" sz="2700">
                <a:solidFill>
                  <a:schemeClr val="accent1"/>
                </a:solidFill>
                <a:latin typeface="Lexend Deca"/>
                <a:ea typeface="Lexend Deca"/>
                <a:cs typeface="Lexend Deca"/>
                <a:sym typeface="Lexend Deca"/>
              </a:rPr>
              <a:t>m</a:t>
            </a:r>
            <a:r>
              <a:rPr lang="en" sz="2700">
                <a:solidFill>
                  <a:schemeClr val="accent3"/>
                </a:solidFill>
                <a:latin typeface="Lexend Deca"/>
                <a:ea typeface="Lexend Deca"/>
                <a:cs typeface="Lexend Deca"/>
                <a:sym typeface="Lexend Deca"/>
              </a:rPr>
              <a:t>y</a:t>
            </a:r>
            <a:r>
              <a:rPr lang="en" sz="2700">
                <a:solidFill>
                  <a:schemeClr val="accent4"/>
                </a:solidFill>
                <a:latin typeface="Lexend Deca"/>
                <a:ea typeface="Lexend Deca"/>
                <a:cs typeface="Lexend Deca"/>
                <a:sym typeface="Lexend Deca"/>
              </a:rPr>
              <a:t>t</a:t>
            </a:r>
            <a:r>
              <a:rPr lang="en" sz="2700">
                <a:solidFill>
                  <a:schemeClr val="accent2"/>
                </a:solidFill>
                <a:latin typeface="Lexend Deca"/>
                <a:ea typeface="Lexend Deca"/>
                <a:cs typeface="Lexend Deca"/>
                <a:sym typeface="Lexend Deca"/>
              </a:rPr>
              <a:t>h</a:t>
            </a:r>
            <a:endParaRPr sz="2700">
              <a:solidFill>
                <a:schemeClr val="accent2"/>
              </a:solidFill>
              <a:latin typeface="Lexend Deca"/>
              <a:ea typeface="Lexend Deca"/>
              <a:cs typeface="Lexend Deca"/>
              <a:sym typeface="Lexend Deca"/>
            </a:endParaRPr>
          </a:p>
        </p:txBody>
      </p:sp>
      <p:sp>
        <p:nvSpPr>
          <p:cNvPr id="2" name="Ellipse 1">
            <a:extLst>
              <a:ext uri="{FF2B5EF4-FFF2-40B4-BE49-F238E27FC236}">
                <a16:creationId xmlns:a16="http://schemas.microsoft.com/office/drawing/2014/main" id="{5F111ACF-0840-4450-B2BB-1FBC8DA0268C}"/>
              </a:ext>
            </a:extLst>
          </p:cNvPr>
          <p:cNvSpPr/>
          <p:nvPr/>
        </p:nvSpPr>
        <p:spPr>
          <a:xfrm>
            <a:off x="3785970" y="1817079"/>
            <a:ext cx="2017264" cy="1263408"/>
          </a:xfrm>
          <a:prstGeom prst="ellipse">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Linus Torvalds</a:t>
            </a:r>
            <a:endParaRPr lang="en-US" dirty="0"/>
          </a:p>
        </p:txBody>
      </p:sp>
      <p:sp>
        <p:nvSpPr>
          <p:cNvPr id="8" name="Ellipse 7">
            <a:extLst>
              <a:ext uri="{FF2B5EF4-FFF2-40B4-BE49-F238E27FC236}">
                <a16:creationId xmlns:a16="http://schemas.microsoft.com/office/drawing/2014/main" id="{663CC221-9324-4354-A954-AE5D74F54B14}"/>
              </a:ext>
            </a:extLst>
          </p:cNvPr>
          <p:cNvSpPr/>
          <p:nvPr/>
        </p:nvSpPr>
        <p:spPr>
          <a:xfrm>
            <a:off x="5978504" y="1903396"/>
            <a:ext cx="2017264" cy="1263408"/>
          </a:xfrm>
          <a:prstGeom prst="ellipse">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Steve Jobs</a:t>
            </a:r>
            <a:endParaRPr lang="en-US" dirty="0"/>
          </a:p>
        </p:txBody>
      </p:sp>
      <p:sp>
        <p:nvSpPr>
          <p:cNvPr id="9" name="Ellipse 8">
            <a:extLst>
              <a:ext uri="{FF2B5EF4-FFF2-40B4-BE49-F238E27FC236}">
                <a16:creationId xmlns:a16="http://schemas.microsoft.com/office/drawing/2014/main" id="{30E34B30-6E6C-4932-9B06-FF85DAA691D3}"/>
              </a:ext>
            </a:extLst>
          </p:cNvPr>
          <p:cNvSpPr/>
          <p:nvPr/>
        </p:nvSpPr>
        <p:spPr>
          <a:xfrm>
            <a:off x="5332839" y="3326421"/>
            <a:ext cx="2017264" cy="126340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Bill Gates</a:t>
            </a:r>
            <a:endParaRPr lang="en-US" dirty="0"/>
          </a:p>
        </p:txBody>
      </p:sp>
      <p:sp>
        <p:nvSpPr>
          <p:cNvPr id="10" name="Ellipse 9">
            <a:extLst>
              <a:ext uri="{FF2B5EF4-FFF2-40B4-BE49-F238E27FC236}">
                <a16:creationId xmlns:a16="http://schemas.microsoft.com/office/drawing/2014/main" id="{C9FE8047-36EA-4232-A201-C4EEEAEB421F}"/>
              </a:ext>
            </a:extLst>
          </p:cNvPr>
          <p:cNvSpPr/>
          <p:nvPr/>
        </p:nvSpPr>
        <p:spPr>
          <a:xfrm>
            <a:off x="3165497" y="3166804"/>
            <a:ext cx="2017264" cy="1263408"/>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Michael Jordan</a:t>
            </a:r>
            <a:endParaRPr lang="en-US" dirty="0"/>
          </a:p>
        </p:txBody>
      </p:sp>
      <p:sp>
        <p:nvSpPr>
          <p:cNvPr id="12" name="ZoneTexte 11">
            <a:extLst>
              <a:ext uri="{FF2B5EF4-FFF2-40B4-BE49-F238E27FC236}">
                <a16:creationId xmlns:a16="http://schemas.microsoft.com/office/drawing/2014/main" id="{C4640507-190E-49C1-A326-F35DC7D919BA}"/>
              </a:ext>
            </a:extLst>
          </p:cNvPr>
          <p:cNvSpPr txBox="1"/>
          <p:nvPr/>
        </p:nvSpPr>
        <p:spPr>
          <a:xfrm>
            <a:off x="793450" y="2495711"/>
            <a:ext cx="2221969" cy="1169551"/>
          </a:xfrm>
          <a:prstGeom prst="rect">
            <a:avLst/>
          </a:prstGeom>
          <a:noFill/>
        </p:spPr>
        <p:txBody>
          <a:bodyPr wrap="square">
            <a:spAutoFit/>
          </a:bodyPr>
          <a:lstStyle/>
          <a:p>
            <a:r>
              <a:rPr lang="en-US" dirty="0">
                <a:latin typeface="Roboto Light" panose="02000000000000000000" pitchFamily="2" charset="0"/>
                <a:ea typeface="Roboto Light" panose="02000000000000000000" pitchFamily="2" charset="0"/>
              </a:rPr>
              <a:t>The Genius Myth is the tendency that we as humans need to ascribe the success of a team to a single person/leader.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52" name="Google Shape;552;p46"/>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F</a:t>
            </a:r>
            <a:r>
              <a:rPr lang="en" sz="2700" dirty="0">
                <a:solidFill>
                  <a:srgbClr val="EA4335"/>
                </a:solidFill>
                <a:latin typeface="Lexend Deca"/>
                <a:ea typeface="Lexend Deca"/>
                <a:cs typeface="Lexend Deca"/>
                <a:sym typeface="Lexend Deca"/>
              </a:rPr>
              <a:t>a</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l</a:t>
            </a:r>
            <a:r>
              <a:rPr lang="en" sz="2700" dirty="0">
                <a:solidFill>
                  <a:srgbClr val="EA4335"/>
                </a:solidFill>
                <a:latin typeface="Lexend Deca"/>
                <a:ea typeface="Lexend Deca"/>
                <a:cs typeface="Lexend Deca"/>
                <a:sym typeface="Lexend Deca"/>
              </a:rPr>
              <a:t>u</a:t>
            </a:r>
            <a:r>
              <a:rPr lang="en" sz="2700" dirty="0">
                <a:solidFill>
                  <a:schemeClr val="accent4"/>
                </a:solidFill>
                <a:latin typeface="Lexend Deca"/>
                <a:ea typeface="Lexend Deca"/>
                <a:cs typeface="Lexend Deca"/>
                <a:sym typeface="Lexend Deca"/>
              </a:rPr>
              <a:t>r</a:t>
            </a:r>
            <a:r>
              <a:rPr lang="en" sz="2700" dirty="0">
                <a:solidFill>
                  <a:schemeClr val="accent2"/>
                </a:solidFill>
                <a:latin typeface="Lexend Deca"/>
                <a:ea typeface="Lexend Deca"/>
                <a:cs typeface="Lexend Deca"/>
                <a:sym typeface="Lexend Deca"/>
              </a:rPr>
              <a:t>e </a:t>
            </a:r>
            <a:r>
              <a:rPr lang="en" sz="2700" dirty="0">
                <a:solidFill>
                  <a:schemeClr val="accent1"/>
                </a:solidFill>
                <a:latin typeface="Lexend Deca"/>
                <a:ea typeface="Lexend Deca"/>
                <a:cs typeface="Lexend Deca"/>
                <a:sym typeface="Lexend Deca"/>
              </a:rPr>
              <a:t>i</a:t>
            </a:r>
            <a:r>
              <a:rPr lang="en" sz="2700" dirty="0">
                <a:solidFill>
                  <a:schemeClr val="accent4"/>
                </a:solidFill>
                <a:latin typeface="Lexend Deca"/>
                <a:ea typeface="Lexend Deca"/>
                <a:cs typeface="Lexend Deca"/>
                <a:sym typeface="Lexend Deca"/>
              </a:rPr>
              <a:t>s </a:t>
            </a:r>
            <a:r>
              <a:rPr lang="en" sz="2700" dirty="0">
                <a:solidFill>
                  <a:schemeClr val="accent2"/>
                </a:solidFill>
                <a:latin typeface="Lexend Deca"/>
                <a:ea typeface="Lexend Deca"/>
                <a:cs typeface="Lexend Deca"/>
                <a:sym typeface="Lexend Deca"/>
              </a:rPr>
              <a:t>a</a:t>
            </a:r>
            <a:r>
              <a:rPr lang="en" sz="2700" dirty="0">
                <a:solidFill>
                  <a:schemeClr val="accent1"/>
                </a:solidFill>
                <a:latin typeface="Lexend Deca"/>
                <a:ea typeface="Lexend Deca"/>
                <a:cs typeface="Lexend Deca"/>
                <a:sym typeface="Lexend Deca"/>
              </a:rPr>
              <a:t>n </a:t>
            </a:r>
            <a:r>
              <a:rPr lang="en" sz="2700" dirty="0">
                <a:solidFill>
                  <a:schemeClr val="accent3"/>
                </a:solidFill>
                <a:latin typeface="Lexend Deca"/>
                <a:ea typeface="Lexend Deca"/>
                <a:cs typeface="Lexend Deca"/>
                <a:sym typeface="Lexend Deca"/>
              </a:rPr>
              <a:t>o</a:t>
            </a:r>
            <a:r>
              <a:rPr lang="en" sz="2700" dirty="0">
                <a:solidFill>
                  <a:schemeClr val="accent2"/>
                </a:solidFill>
                <a:latin typeface="Lexend Deca"/>
                <a:ea typeface="Lexend Deca"/>
                <a:cs typeface="Lexend Deca"/>
                <a:sym typeface="Lexend Deca"/>
              </a:rPr>
              <a:t>p</a:t>
            </a:r>
            <a:r>
              <a:rPr lang="en" sz="2700" dirty="0">
                <a:solidFill>
                  <a:schemeClr val="accent4"/>
                </a:solidFill>
                <a:latin typeface="Lexend Deca"/>
                <a:ea typeface="Lexend Deca"/>
                <a:cs typeface="Lexend Deca"/>
                <a:sym typeface="Lexend Deca"/>
              </a:rPr>
              <a:t>t</a:t>
            </a:r>
            <a:r>
              <a:rPr lang="en" sz="2700" dirty="0">
                <a:solidFill>
                  <a:schemeClr val="accent1"/>
                </a:solidFill>
                <a:latin typeface="Lexend Deca"/>
                <a:ea typeface="Lexend Deca"/>
                <a:cs typeface="Lexend Deca"/>
                <a:sym typeface="Lexend Deca"/>
              </a:rPr>
              <a:t>i</a:t>
            </a:r>
            <a:r>
              <a:rPr lang="en" sz="2700" dirty="0">
                <a:solidFill>
                  <a:schemeClr val="accent3"/>
                </a:solidFill>
                <a:latin typeface="Lexend Deca"/>
                <a:ea typeface="Lexend Deca"/>
                <a:cs typeface="Lexend Deca"/>
                <a:sym typeface="Lexend Deca"/>
              </a:rPr>
              <a:t>o</a:t>
            </a:r>
            <a:r>
              <a:rPr lang="en" sz="2700" dirty="0">
                <a:solidFill>
                  <a:schemeClr val="accent2"/>
                </a:solidFill>
                <a:latin typeface="Lexend Deca"/>
                <a:ea typeface="Lexend Deca"/>
                <a:cs typeface="Lexend Deca"/>
                <a:sym typeface="Lexend Deca"/>
              </a:rPr>
              <a:t>n</a:t>
            </a:r>
            <a:endParaRPr sz="2700" dirty="0">
              <a:solidFill>
                <a:schemeClr val="accent2"/>
              </a:solidFill>
              <a:latin typeface="Lexend Deca"/>
              <a:ea typeface="Lexend Deca"/>
              <a:cs typeface="Lexend Deca"/>
              <a:sym typeface="Lexend Deca"/>
            </a:endParaRPr>
          </a:p>
        </p:txBody>
      </p:sp>
      <p:sp>
        <p:nvSpPr>
          <p:cNvPr id="553" name="Google Shape;553;p46"/>
          <p:cNvSpPr txBox="1"/>
          <p:nvPr/>
        </p:nvSpPr>
        <p:spPr>
          <a:xfrm>
            <a:off x="1056691" y="2036405"/>
            <a:ext cx="6656378" cy="2563516"/>
          </a:xfrm>
          <a:prstGeom prst="rect">
            <a:avLst/>
          </a:prstGeom>
          <a:noFill/>
          <a:ln>
            <a:noFill/>
          </a:ln>
        </p:spPr>
        <p:txBody>
          <a:bodyPr spcFirstLastPara="1" wrap="square" lIns="68575" tIns="34275" rIns="68575" bIns="34275" anchor="t" anchorCtr="0">
            <a:noAutofit/>
          </a:bodyPr>
          <a:lstStyle/>
          <a:p>
            <a:pPr marL="171450" marR="0" lvl="0" indent="-171450" algn="l" rtl="0">
              <a:spcBef>
                <a:spcPts val="0"/>
              </a:spcBef>
              <a:spcAft>
                <a:spcPts val="0"/>
              </a:spcAft>
              <a:buFont typeface="Arial" panose="020B0604020202020204" pitchFamily="34" charset="0"/>
              <a:buChar char="•"/>
            </a:pPr>
            <a:r>
              <a:rPr lang="en-US" sz="1100" b="1" dirty="0">
                <a:solidFill>
                  <a:srgbClr val="666666"/>
                </a:solidFill>
                <a:latin typeface="Lexend Deca"/>
                <a:ea typeface="Lexend Deca"/>
                <a:cs typeface="Lexend Deca"/>
                <a:sym typeface="Lexend Deca"/>
              </a:rPr>
              <a:t>At Google, one of our favorite mottos is that “Failure is an option.” </a:t>
            </a:r>
          </a:p>
          <a:p>
            <a:pPr marL="171450" marR="0" lvl="0" indent="-171450" algn="l" rtl="0">
              <a:spcBef>
                <a:spcPts val="0"/>
              </a:spcBef>
              <a:spcAft>
                <a:spcPts val="0"/>
              </a:spcAft>
              <a:buFont typeface="Arial" panose="020B0604020202020204" pitchFamily="34" charset="0"/>
              <a:buChar char="•"/>
            </a:pPr>
            <a:r>
              <a:rPr lang="en-US" sz="1100" dirty="0">
                <a:solidFill>
                  <a:srgbClr val="666666"/>
                </a:solidFill>
                <a:latin typeface="Lexend Deca"/>
                <a:ea typeface="Lexend Deca"/>
                <a:cs typeface="Lexend Deca"/>
                <a:sym typeface="Lexend Deca"/>
              </a:rPr>
              <a:t>It’s widely recognized that if you’re not failing now and then, you’re not being innovative enough or taking enough risks. </a:t>
            </a:r>
          </a:p>
          <a:p>
            <a:pPr marL="171450" marR="0" lvl="0" indent="-171450" algn="l" rtl="0">
              <a:spcBef>
                <a:spcPts val="0"/>
              </a:spcBef>
              <a:spcAft>
                <a:spcPts val="0"/>
              </a:spcAft>
              <a:buFont typeface="Arial" panose="020B0604020202020204" pitchFamily="34" charset="0"/>
              <a:buChar char="•"/>
            </a:pPr>
            <a:r>
              <a:rPr lang="en-US" sz="1100" dirty="0">
                <a:solidFill>
                  <a:srgbClr val="666666"/>
                </a:solidFill>
                <a:latin typeface="Lexend Deca"/>
                <a:ea typeface="Lexend Deca"/>
                <a:cs typeface="Lexend Deca"/>
                <a:sym typeface="Lexend Deca"/>
              </a:rPr>
              <a:t>Failure is viewed as a golden opportunity to learn and improve for the next go-around.</a:t>
            </a:r>
          </a:p>
          <a:p>
            <a:pPr marL="0" marR="0" lvl="0" indent="0" algn="l" rtl="0">
              <a:spcBef>
                <a:spcPts val="0"/>
              </a:spcBef>
              <a:spcAft>
                <a:spcPts val="0"/>
              </a:spcAft>
              <a:buNone/>
            </a:pPr>
            <a:endParaRPr lang="en-US" sz="1100" dirty="0">
              <a:solidFill>
                <a:srgbClr val="666666"/>
              </a:solidFill>
              <a:latin typeface="Lexend Deca"/>
              <a:ea typeface="Lexend Deca"/>
              <a:cs typeface="Lexend Deca"/>
              <a:sym typeface="Lexend Deca"/>
            </a:endParaRPr>
          </a:p>
          <a:p>
            <a:pPr marL="171450" marR="0" lvl="0" indent="-171450" algn="l" rtl="0">
              <a:spcBef>
                <a:spcPts val="0"/>
              </a:spcBef>
              <a:spcAft>
                <a:spcPts val="0"/>
              </a:spcAft>
              <a:buFont typeface="Arial" panose="020B0604020202020204" pitchFamily="34" charset="0"/>
              <a:buChar char="•"/>
            </a:pPr>
            <a:r>
              <a:rPr lang="en-US" sz="1100" b="1" dirty="0">
                <a:solidFill>
                  <a:srgbClr val="666666"/>
                </a:solidFill>
                <a:latin typeface="Lexend Deca"/>
                <a:ea typeface="Lexend Deca"/>
                <a:cs typeface="Lexend Deca"/>
                <a:sym typeface="Lexend Deca"/>
              </a:rPr>
              <a:t>Blameless Post-Mortem Culture : </a:t>
            </a:r>
            <a:r>
              <a:rPr lang="en-US" sz="1100" dirty="0">
                <a:solidFill>
                  <a:srgbClr val="666666"/>
                </a:solidFill>
                <a:latin typeface="Lexend Deca"/>
                <a:ea typeface="Lexend Deca"/>
                <a:cs typeface="Lexend Deca"/>
                <a:sym typeface="Lexend Deca"/>
              </a:rPr>
              <a:t>the key to </a:t>
            </a:r>
            <a:r>
              <a:rPr lang="en-US" sz="1100" b="1" dirty="0">
                <a:solidFill>
                  <a:srgbClr val="666666"/>
                </a:solidFill>
                <a:latin typeface="Lexend Deca"/>
                <a:ea typeface="Lexend Deca"/>
                <a:cs typeface="Lexend Deca"/>
                <a:sym typeface="Lexend Deca"/>
              </a:rPr>
              <a:t>learning from your mistakes is to document your failures by performing a root-cause analysis and writing up a “postmortem,” </a:t>
            </a:r>
            <a:r>
              <a:rPr lang="en-US" sz="1100" dirty="0">
                <a:solidFill>
                  <a:srgbClr val="666666"/>
                </a:solidFill>
                <a:latin typeface="Lexend Deca"/>
                <a:ea typeface="Lexend Deca"/>
                <a:cs typeface="Lexend Deca"/>
                <a:sym typeface="Lexend Deca"/>
              </a:rPr>
              <a:t>as it’s called at Google (and many other companies). </a:t>
            </a:r>
          </a:p>
          <a:p>
            <a:pPr marL="171450" marR="0" lvl="0" indent="-171450" algn="l" rtl="0">
              <a:spcBef>
                <a:spcPts val="0"/>
              </a:spcBef>
              <a:spcAft>
                <a:spcPts val="0"/>
              </a:spcAft>
              <a:buFont typeface="Arial" panose="020B0604020202020204" pitchFamily="34" charset="0"/>
              <a:buChar char="•"/>
            </a:pPr>
            <a:r>
              <a:rPr lang="en-US" sz="1100" dirty="0">
                <a:solidFill>
                  <a:srgbClr val="666666"/>
                </a:solidFill>
                <a:latin typeface="Lexend Deca"/>
                <a:ea typeface="Lexend Deca"/>
                <a:cs typeface="Lexend Deca"/>
                <a:sym typeface="Lexend Deca"/>
              </a:rPr>
              <a:t>Take extra care to make sure the postmortem document isn’t just a useless list of apologies or excuses or finger-pointing.</a:t>
            </a:r>
          </a:p>
          <a:p>
            <a:pPr marL="171450" marR="0" lvl="0" indent="-171450" algn="l" rtl="0">
              <a:spcBef>
                <a:spcPts val="0"/>
              </a:spcBef>
              <a:spcAft>
                <a:spcPts val="0"/>
              </a:spcAft>
              <a:buFont typeface="Arial" panose="020B0604020202020204" pitchFamily="34" charset="0"/>
              <a:buChar char="•"/>
            </a:pPr>
            <a:r>
              <a:rPr lang="en-US" sz="1100" dirty="0">
                <a:solidFill>
                  <a:srgbClr val="666666"/>
                </a:solidFill>
                <a:latin typeface="Lexend Deca"/>
                <a:ea typeface="Lexend Deca"/>
                <a:cs typeface="Lexend Deca"/>
                <a:sym typeface="Lexend Deca"/>
              </a:rPr>
              <a:t>A proper postmortem should always contain an explanation of what was learned and what is going to change as a result of the learning experience. </a:t>
            </a:r>
          </a:p>
          <a:p>
            <a:pPr marL="171450" marR="0" lvl="0" indent="-171450" algn="l" rtl="0">
              <a:spcBef>
                <a:spcPts val="0"/>
              </a:spcBef>
              <a:spcAft>
                <a:spcPts val="0"/>
              </a:spcAft>
              <a:buFont typeface="Arial" panose="020B0604020202020204" pitchFamily="34" charset="0"/>
              <a:buChar char="•"/>
            </a:pPr>
            <a:r>
              <a:rPr lang="en-US" sz="1100" dirty="0">
                <a:solidFill>
                  <a:srgbClr val="666666"/>
                </a:solidFill>
                <a:latin typeface="Lexend Deca"/>
                <a:ea typeface="Lexend Deca"/>
                <a:cs typeface="Lexend Deca"/>
                <a:sym typeface="Lexend Deca"/>
              </a:rPr>
              <a:t>Then, </a:t>
            </a:r>
            <a:r>
              <a:rPr lang="en-US" sz="1100" b="1" dirty="0">
                <a:solidFill>
                  <a:srgbClr val="666666"/>
                </a:solidFill>
                <a:latin typeface="Lexend Deca"/>
                <a:ea typeface="Lexend Deca"/>
                <a:cs typeface="Lexend Deca"/>
                <a:sym typeface="Lexend Deca"/>
              </a:rPr>
              <a:t>make sure that the postmortem is readily accessible and that the team really follows through on the proposed changes</a:t>
            </a:r>
            <a:r>
              <a:rPr lang="en-US" sz="1100" dirty="0">
                <a:solidFill>
                  <a:srgbClr val="666666"/>
                </a:solidFill>
                <a:latin typeface="Lexend Deca"/>
                <a:ea typeface="Lexend Deca"/>
                <a:cs typeface="Lexend Deca"/>
                <a:sym typeface="Lexend Deca"/>
              </a:rPr>
              <a:t>. </a:t>
            </a:r>
            <a:endParaRPr sz="1100" dirty="0">
              <a:solidFill>
                <a:srgbClr val="666666"/>
              </a:solidFill>
              <a:latin typeface="Lexend Deca"/>
              <a:ea typeface="Lexend Deca"/>
              <a:cs typeface="Lexend Deca"/>
              <a:sym typeface="Lexend Dec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6"/>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72" name="Google Shape;372;p26"/>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73" name="Google Shape;373;p2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7;p29">
            <a:extLst>
              <a:ext uri="{FF2B5EF4-FFF2-40B4-BE49-F238E27FC236}">
                <a16:creationId xmlns:a16="http://schemas.microsoft.com/office/drawing/2014/main" id="{FE9D8559-5502-4342-9403-4A3A580DB9E1}"/>
              </a:ext>
            </a:extLst>
          </p:cNvPr>
          <p:cNvSpPr txBox="1"/>
          <p:nvPr/>
        </p:nvSpPr>
        <p:spPr>
          <a:xfrm>
            <a:off x="1288950" y="2077079"/>
            <a:ext cx="65661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latin typeface="Roboto Medium"/>
                <a:ea typeface="Roboto Medium"/>
                <a:cs typeface="Roboto Medium"/>
                <a:sym typeface="Roboto Medium"/>
              </a:rPr>
              <a:t>“Properly documenting failures also makes it easier for other people (present and future) to know what happened and avoid repeating history. </a:t>
            </a:r>
            <a:r>
              <a:rPr lang="en-US" sz="1600" dirty="0">
                <a:solidFill>
                  <a:srgbClr val="FF0000"/>
                </a:solidFill>
                <a:latin typeface="Roboto Medium"/>
                <a:ea typeface="Roboto Medium"/>
                <a:cs typeface="Roboto Medium"/>
                <a:sym typeface="Roboto Medium"/>
              </a:rPr>
              <a:t>Don’t erase your tracks — light them up like a runway for those who follow you </a:t>
            </a:r>
            <a:r>
              <a:rPr lang="en-US" sz="1600" dirty="0">
                <a:latin typeface="Roboto Medium"/>
                <a:ea typeface="Roboto Medium"/>
                <a:cs typeface="Roboto Medium"/>
                <a:sym typeface="Roboto Medium"/>
              </a:rPr>
              <a:t>!”</a:t>
            </a:r>
            <a:endParaRPr sz="1600" dirty="0">
              <a:latin typeface="Roboto Medium"/>
              <a:ea typeface="Roboto Medium"/>
              <a:cs typeface="Roboto Medium"/>
              <a:sym typeface="Roboto Medium"/>
            </a:endParaRPr>
          </a:p>
        </p:txBody>
      </p:sp>
    </p:spTree>
    <p:extLst>
      <p:ext uri="{BB962C8B-B14F-4D97-AF65-F5344CB8AC3E}">
        <p14:creationId xmlns:p14="http://schemas.microsoft.com/office/powerpoint/2010/main" val="1396143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7">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61" name="Google Shape;561;p47"/>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B</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g </a:t>
            </a:r>
            <a:r>
              <a:rPr lang="en" sz="2700" dirty="0">
                <a:solidFill>
                  <a:schemeClr val="accent4"/>
                </a:solidFill>
                <a:latin typeface="Lexend Deca"/>
                <a:ea typeface="Lexend Deca"/>
                <a:cs typeface="Lexend Deca"/>
                <a:sym typeface="Lexend Deca"/>
              </a:rPr>
              <a:t>G</a:t>
            </a:r>
            <a:r>
              <a:rPr lang="en" sz="2700" dirty="0">
                <a:solidFill>
                  <a:schemeClr val="accent2"/>
                </a:solidFill>
                <a:latin typeface="Lexend Deca"/>
                <a:ea typeface="Lexend Deca"/>
                <a:cs typeface="Lexend Deca"/>
                <a:sym typeface="Lexend Deca"/>
              </a:rPr>
              <a:t>o</a:t>
            </a:r>
            <a:r>
              <a:rPr lang="en" sz="2700" dirty="0">
                <a:solidFill>
                  <a:schemeClr val="accent1"/>
                </a:solidFill>
                <a:latin typeface="Lexend Deca"/>
                <a:ea typeface="Lexend Deca"/>
                <a:cs typeface="Lexend Deca"/>
                <a:sym typeface="Lexend Deca"/>
              </a:rPr>
              <a:t>o</a:t>
            </a:r>
            <a:r>
              <a:rPr lang="en" sz="2700" dirty="0">
                <a:solidFill>
                  <a:schemeClr val="accent3"/>
                </a:solidFill>
                <a:latin typeface="Lexend Deca"/>
                <a:ea typeface="Lexend Deca"/>
                <a:cs typeface="Lexend Deca"/>
                <a:sym typeface="Lexend Deca"/>
              </a:rPr>
              <a:t>g</a:t>
            </a:r>
            <a:r>
              <a:rPr lang="en" sz="2700" dirty="0">
                <a:solidFill>
                  <a:schemeClr val="accent2"/>
                </a:solidFill>
                <a:latin typeface="Lexend Deca"/>
                <a:ea typeface="Lexend Deca"/>
                <a:cs typeface="Lexend Deca"/>
                <a:sym typeface="Lexend Deca"/>
              </a:rPr>
              <a:t>l</a:t>
            </a:r>
            <a:r>
              <a:rPr lang="en" sz="2700" dirty="0">
                <a:solidFill>
                  <a:schemeClr val="accent4"/>
                </a:solidFill>
                <a:latin typeface="Lexend Deca"/>
                <a:ea typeface="Lexend Deca"/>
                <a:cs typeface="Lexend Deca"/>
                <a:sym typeface="Lexend Deca"/>
              </a:rPr>
              <a:t>e</a:t>
            </a:r>
            <a:r>
              <a:rPr lang="en" sz="2700" dirty="0">
                <a:solidFill>
                  <a:schemeClr val="accent1"/>
                </a:solidFill>
                <a:latin typeface="Lexend Deca"/>
                <a:ea typeface="Lexend Deca"/>
                <a:cs typeface="Lexend Deca"/>
                <a:sym typeface="Lexend Deca"/>
              </a:rPr>
              <a:t>y</a:t>
            </a:r>
            <a:endParaRPr sz="2700" dirty="0">
              <a:solidFill>
                <a:schemeClr val="accent2"/>
              </a:solidFill>
              <a:latin typeface="Lexend Deca"/>
              <a:ea typeface="Lexend Deca"/>
              <a:cs typeface="Lexend Deca"/>
              <a:sym typeface="Lexend Deca"/>
            </a:endParaRPr>
          </a:p>
        </p:txBody>
      </p:sp>
      <p:sp>
        <p:nvSpPr>
          <p:cNvPr id="562" name="Google Shape;562;p47"/>
          <p:cNvSpPr txBox="1"/>
          <p:nvPr/>
        </p:nvSpPr>
        <p:spPr>
          <a:xfrm>
            <a:off x="1056690" y="2036406"/>
            <a:ext cx="6719199" cy="1731000"/>
          </a:xfrm>
          <a:prstGeom prst="rect">
            <a:avLst/>
          </a:prstGeom>
          <a:noFill/>
          <a:ln>
            <a:noFill/>
          </a:ln>
        </p:spPr>
        <p:txBody>
          <a:bodyPr spcFirstLastPara="1" wrap="square" lIns="68575" tIns="34275" rIns="68575" bIns="34275" anchor="t" anchorCtr="0">
            <a:noAutofit/>
          </a:bodyPr>
          <a:lstStyle/>
          <a:p>
            <a:pPr marL="171450" marR="0" lvl="0" indent="-171450" algn="l" rtl="0">
              <a:spcBef>
                <a:spcPts val="0"/>
              </a:spcBef>
              <a:spcAft>
                <a:spcPts val="0"/>
              </a:spcAft>
              <a:buFont typeface="Arial" panose="020B0604020202020204" pitchFamily="34" charset="0"/>
              <a:buChar char="•"/>
            </a:pPr>
            <a:r>
              <a:rPr lang="en-US" sz="1200" dirty="0">
                <a:solidFill>
                  <a:srgbClr val="666666"/>
                </a:solidFill>
                <a:latin typeface="Lexend Deca"/>
                <a:ea typeface="Lexend Deca"/>
                <a:cs typeface="Lexend Deca"/>
                <a:sym typeface="Lexend Deca"/>
              </a:rPr>
              <a:t>From the earliest days of our culture, we often referred to actions as being “</a:t>
            </a:r>
            <a:r>
              <a:rPr lang="en-US" sz="1200" dirty="0" err="1">
                <a:solidFill>
                  <a:srgbClr val="666666"/>
                </a:solidFill>
                <a:latin typeface="Lexend Deca"/>
                <a:ea typeface="Lexend Deca"/>
                <a:cs typeface="Lexend Deca"/>
                <a:sym typeface="Lexend Deca"/>
              </a:rPr>
              <a:t>Googley</a:t>
            </a:r>
            <a:r>
              <a:rPr lang="en-US" sz="1200" dirty="0">
                <a:solidFill>
                  <a:srgbClr val="666666"/>
                </a:solidFill>
                <a:latin typeface="Lexend Deca"/>
                <a:ea typeface="Lexend Deca"/>
                <a:cs typeface="Lexend Deca"/>
                <a:sym typeface="Lexend Deca"/>
              </a:rPr>
              <a:t>” or “not </a:t>
            </a:r>
            <a:r>
              <a:rPr lang="en-US" sz="1200" dirty="0" err="1">
                <a:solidFill>
                  <a:srgbClr val="666666"/>
                </a:solidFill>
                <a:latin typeface="Lexend Deca"/>
                <a:ea typeface="Lexend Deca"/>
                <a:cs typeface="Lexend Deca"/>
                <a:sym typeface="Lexend Deca"/>
              </a:rPr>
              <a:t>Googley</a:t>
            </a:r>
            <a:r>
              <a:rPr lang="en-US" sz="1200" dirty="0">
                <a:solidFill>
                  <a:srgbClr val="666666"/>
                </a:solidFill>
                <a:latin typeface="Lexend Deca"/>
                <a:ea typeface="Lexend Deca"/>
                <a:cs typeface="Lexend Deca"/>
                <a:sym typeface="Lexend Deca"/>
              </a:rPr>
              <a:t>.</a:t>
            </a:r>
          </a:p>
          <a:p>
            <a:pPr marL="0" marR="0" lvl="0" indent="0" algn="l" rtl="0">
              <a:spcBef>
                <a:spcPts val="0"/>
              </a:spcBef>
              <a:spcAft>
                <a:spcPts val="0"/>
              </a:spcAft>
              <a:buNone/>
            </a:pPr>
            <a:endParaRPr lang="en-US" sz="1200" dirty="0">
              <a:solidFill>
                <a:srgbClr val="666666"/>
              </a:solidFill>
              <a:latin typeface="Lexend Deca"/>
              <a:ea typeface="Lexend Deca"/>
              <a:cs typeface="Lexend Deca"/>
              <a:sym typeface="Lexend Deca"/>
            </a:endParaRPr>
          </a:p>
          <a:p>
            <a:pPr marL="171450" marR="0" lvl="0" indent="-171450" algn="l" rtl="0">
              <a:spcBef>
                <a:spcPts val="0"/>
              </a:spcBef>
              <a:spcAft>
                <a:spcPts val="0"/>
              </a:spcAft>
              <a:buFont typeface="Arial" panose="020B0604020202020204" pitchFamily="34" charset="0"/>
              <a:buChar char="•"/>
            </a:pPr>
            <a:r>
              <a:rPr lang="en-US" sz="1200" dirty="0">
                <a:solidFill>
                  <a:srgbClr val="666666"/>
                </a:solidFill>
                <a:latin typeface="Lexend Deca"/>
                <a:ea typeface="Lexend Deca"/>
                <a:cs typeface="Lexend Deca"/>
                <a:sym typeface="Lexend Deca"/>
              </a:rPr>
              <a:t>Over time, people also started using the term “</a:t>
            </a:r>
            <a:r>
              <a:rPr lang="en-US" sz="1200" dirty="0" err="1">
                <a:solidFill>
                  <a:srgbClr val="666666"/>
                </a:solidFill>
                <a:latin typeface="Lexend Deca"/>
                <a:ea typeface="Lexend Deca"/>
                <a:cs typeface="Lexend Deca"/>
                <a:sym typeface="Lexend Deca"/>
              </a:rPr>
              <a:t>Googley</a:t>
            </a:r>
            <a:r>
              <a:rPr lang="en-US" sz="1200" dirty="0">
                <a:solidFill>
                  <a:srgbClr val="666666"/>
                </a:solidFill>
                <a:latin typeface="Lexend Deca"/>
                <a:ea typeface="Lexend Deca"/>
                <a:cs typeface="Lexend Deca"/>
                <a:sym typeface="Lexend Deca"/>
              </a:rPr>
              <a:t>” as an informal test for culture-fit whenever we would interview a candidate for an engineering job, or when writing internal performance reviews of one another.</a:t>
            </a:r>
          </a:p>
          <a:p>
            <a:pPr marL="0" marR="0" lvl="0" indent="0" algn="l" rtl="0">
              <a:spcBef>
                <a:spcPts val="0"/>
              </a:spcBef>
              <a:spcAft>
                <a:spcPts val="0"/>
              </a:spcAft>
              <a:buNone/>
            </a:pPr>
            <a:endParaRPr lang="en-US" sz="1200" dirty="0">
              <a:solidFill>
                <a:srgbClr val="666666"/>
              </a:solidFill>
              <a:latin typeface="Lexend Deca"/>
              <a:ea typeface="Lexend Deca"/>
              <a:cs typeface="Lexend Deca"/>
              <a:sym typeface="Lexend Deca"/>
            </a:endParaRPr>
          </a:p>
          <a:p>
            <a:pPr marL="0" marR="0" lvl="0" indent="0" algn="ctr" rtl="0">
              <a:spcBef>
                <a:spcPts val="0"/>
              </a:spcBef>
              <a:spcAft>
                <a:spcPts val="0"/>
              </a:spcAft>
              <a:buNone/>
            </a:pPr>
            <a:r>
              <a:rPr lang="en-US" sz="1200" b="1" dirty="0">
                <a:solidFill>
                  <a:srgbClr val="666666"/>
                </a:solidFill>
                <a:latin typeface="Lexend Deca"/>
                <a:ea typeface="Lexend Deca"/>
                <a:cs typeface="Lexend Deca"/>
                <a:sym typeface="Lexend Deca"/>
              </a:rPr>
              <a:t>"the person coded well, but didn’t seem to have a very </a:t>
            </a:r>
            <a:r>
              <a:rPr lang="en-US" sz="1200" b="1" dirty="0" err="1">
                <a:solidFill>
                  <a:srgbClr val="666666"/>
                </a:solidFill>
                <a:latin typeface="Lexend Deca"/>
                <a:ea typeface="Lexend Deca"/>
                <a:cs typeface="Lexend Deca"/>
                <a:sym typeface="Lexend Deca"/>
              </a:rPr>
              <a:t>Googley</a:t>
            </a:r>
            <a:r>
              <a:rPr lang="en-US" sz="1200" b="1" dirty="0">
                <a:solidFill>
                  <a:srgbClr val="666666"/>
                </a:solidFill>
                <a:latin typeface="Lexend Deca"/>
                <a:ea typeface="Lexend Deca"/>
                <a:cs typeface="Lexend Deca"/>
                <a:sym typeface="Lexend Deca"/>
              </a:rPr>
              <a:t> attitude."</a:t>
            </a:r>
            <a:endParaRPr sz="1200" b="1" dirty="0">
              <a:solidFill>
                <a:srgbClr val="666666"/>
              </a:solidFill>
              <a:latin typeface="Lexend Deca"/>
              <a:ea typeface="Lexend Deca"/>
              <a:cs typeface="Lexend Deca"/>
              <a:sym typeface="Lexend Dec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5"/>
          <p:cNvSpPr/>
          <p:nvPr/>
        </p:nvSpPr>
        <p:spPr>
          <a:xfrm>
            <a:off x="0" y="3878900"/>
            <a:ext cx="405300" cy="119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txBox="1"/>
          <p:nvPr/>
        </p:nvSpPr>
        <p:spPr>
          <a:xfrm>
            <a:off x="1084675" y="1658950"/>
            <a:ext cx="6990900" cy="9054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100"/>
              <a:buFont typeface="Arial"/>
              <a:buNone/>
            </a:pPr>
            <a:r>
              <a:rPr lang="en" sz="6000">
                <a:solidFill>
                  <a:schemeClr val="accent4"/>
                </a:solidFill>
                <a:latin typeface="Lexend Deca"/>
                <a:ea typeface="Lexend Deca"/>
                <a:cs typeface="Lexend Deca"/>
                <a:sym typeface="Lexend Deca"/>
              </a:rPr>
              <a:t>G</a:t>
            </a:r>
            <a:r>
              <a:rPr lang="en" sz="6000">
                <a:solidFill>
                  <a:schemeClr val="accent2"/>
                </a:solidFill>
                <a:latin typeface="Lexend Deca"/>
                <a:ea typeface="Lexend Deca"/>
                <a:cs typeface="Lexend Deca"/>
                <a:sym typeface="Lexend Deca"/>
              </a:rPr>
              <a:t>o</a:t>
            </a:r>
            <a:r>
              <a:rPr lang="en" sz="6000">
                <a:solidFill>
                  <a:schemeClr val="accent1"/>
                </a:solidFill>
                <a:latin typeface="Lexend Deca"/>
                <a:ea typeface="Lexend Deca"/>
                <a:cs typeface="Lexend Deca"/>
                <a:sym typeface="Lexend Deca"/>
              </a:rPr>
              <a:t>o</a:t>
            </a:r>
            <a:r>
              <a:rPr lang="en" sz="6000">
                <a:solidFill>
                  <a:schemeClr val="accent4"/>
                </a:solidFill>
                <a:latin typeface="Lexend Deca"/>
                <a:ea typeface="Lexend Deca"/>
                <a:cs typeface="Lexend Deca"/>
                <a:sym typeface="Lexend Deca"/>
              </a:rPr>
              <a:t>g</a:t>
            </a:r>
            <a:r>
              <a:rPr lang="en" sz="6000">
                <a:solidFill>
                  <a:schemeClr val="accent3"/>
                </a:solidFill>
                <a:latin typeface="Lexend Deca"/>
                <a:ea typeface="Lexend Deca"/>
                <a:cs typeface="Lexend Deca"/>
                <a:sym typeface="Lexend Deca"/>
              </a:rPr>
              <a:t>l</a:t>
            </a:r>
            <a:r>
              <a:rPr lang="en" sz="6000">
                <a:solidFill>
                  <a:schemeClr val="accent2"/>
                </a:solidFill>
                <a:latin typeface="Lexend Deca"/>
                <a:ea typeface="Lexend Deca"/>
                <a:cs typeface="Lexend Deca"/>
                <a:sym typeface="Lexend Deca"/>
              </a:rPr>
              <a:t>e</a:t>
            </a:r>
            <a:endParaRPr sz="5000" b="0" i="0" u="none" strike="noStrike" cap="none">
              <a:solidFill>
                <a:srgbClr val="34A853"/>
              </a:solidFill>
              <a:latin typeface="Lexend Deca"/>
              <a:ea typeface="Lexend Deca"/>
              <a:cs typeface="Lexend Deca"/>
              <a:sym typeface="Lexend Deca"/>
            </a:endParaRPr>
          </a:p>
        </p:txBody>
      </p:sp>
      <p:sp>
        <p:nvSpPr>
          <p:cNvPr id="361" name="Google Shape;361;p25"/>
          <p:cNvSpPr txBox="1">
            <a:spLocks noGrp="1"/>
          </p:cNvSpPr>
          <p:nvPr>
            <p:ph type="subTitle" idx="4294967295"/>
          </p:nvPr>
        </p:nvSpPr>
        <p:spPr>
          <a:xfrm>
            <a:off x="1944319" y="2857274"/>
            <a:ext cx="4579200" cy="3541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Knowledge sharing at google</a:t>
            </a:r>
          </a:p>
        </p:txBody>
      </p:sp>
      <p:pic>
        <p:nvPicPr>
          <p:cNvPr id="362" name="Google Shape;362;p25"/>
          <p:cNvPicPr preferRelativeResize="0"/>
          <p:nvPr/>
        </p:nvPicPr>
        <p:blipFill>
          <a:blip r:embed="rId3">
            <a:alphaModFix/>
          </a:blip>
          <a:stretch>
            <a:fillRect/>
          </a:stretch>
        </p:blipFill>
        <p:spPr>
          <a:xfrm>
            <a:off x="6730725" y="2885194"/>
            <a:ext cx="790575" cy="304800"/>
          </a:xfrm>
          <a:prstGeom prst="rect">
            <a:avLst/>
          </a:prstGeom>
          <a:noFill/>
          <a:ln>
            <a:noFill/>
          </a:ln>
        </p:spPr>
      </p:pic>
      <p:pic>
        <p:nvPicPr>
          <p:cNvPr id="363" name="Google Shape;363;p25"/>
          <p:cNvPicPr preferRelativeResize="0"/>
          <p:nvPr/>
        </p:nvPicPr>
        <p:blipFill rotWithShape="1">
          <a:blip r:embed="rId4">
            <a:alphaModFix/>
          </a:blip>
          <a:srcRect l="18903" r="70675"/>
          <a:stretch/>
        </p:blipFill>
        <p:spPr>
          <a:xfrm>
            <a:off x="4284776" y="2916283"/>
            <a:ext cx="24360" cy="230850"/>
          </a:xfrm>
          <a:prstGeom prst="rect">
            <a:avLst/>
          </a:prstGeom>
          <a:noFill/>
          <a:ln>
            <a:noFill/>
          </a:ln>
        </p:spPr>
      </p:pic>
      <p:sp>
        <p:nvSpPr>
          <p:cNvPr id="364" name="Google Shape;364;p25"/>
          <p:cNvSpPr/>
          <p:nvPr/>
        </p:nvSpPr>
        <p:spPr>
          <a:xfrm>
            <a:off x="559325" y="79047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31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406" name="Google Shape;406;p30"/>
          <p:cNvSpPr txBox="1"/>
          <p:nvPr/>
        </p:nvSpPr>
        <p:spPr>
          <a:xfrm>
            <a:off x="1288950" y="1953969"/>
            <a:ext cx="656610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latin typeface="Roboto Medium"/>
                <a:ea typeface="Roboto Medium"/>
                <a:cs typeface="Roboto Medium"/>
                <a:sym typeface="Roboto Medium"/>
              </a:rPr>
              <a:t>“Your organization understands your problem domain better than some random person on the internet; </a:t>
            </a:r>
            <a:r>
              <a:rPr lang="en-US" sz="1800" dirty="0">
                <a:solidFill>
                  <a:srgbClr val="4285F4"/>
                </a:solidFill>
                <a:latin typeface="Roboto Medium"/>
                <a:ea typeface="Roboto Medium"/>
                <a:cs typeface="Roboto Medium"/>
                <a:sym typeface="Roboto Medium"/>
              </a:rPr>
              <a:t>your organization should be able to answer most of its own questions</a:t>
            </a:r>
            <a:r>
              <a:rPr lang="en-US" sz="1800" dirty="0">
                <a:latin typeface="Roboto Medium"/>
                <a:ea typeface="Roboto Medium"/>
                <a:cs typeface="Roboto Medium"/>
                <a:sym typeface="Roboto Medium"/>
              </a:rPr>
              <a:t>.</a:t>
            </a:r>
          </a:p>
        </p:txBody>
      </p:sp>
      <p:sp>
        <p:nvSpPr>
          <p:cNvPr id="407" name="Google Shape;407;p30"/>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08" name="Google Shape;408;p3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740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4"/>
          <p:cNvSpPr/>
          <p:nvPr/>
        </p:nvSpPr>
        <p:spPr>
          <a:xfrm>
            <a:off x="8925125" y="4146425"/>
            <a:ext cx="147300" cy="88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txBox="1"/>
          <p:nvPr/>
        </p:nvSpPr>
        <p:spPr>
          <a:xfrm>
            <a:off x="4368725" y="3623500"/>
            <a:ext cx="4556400" cy="1108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0" dirty="0">
                <a:solidFill>
                  <a:schemeClr val="accent4"/>
                </a:solidFill>
                <a:latin typeface="Lexend Deca"/>
                <a:ea typeface="Lexend Deca"/>
                <a:cs typeface="Lexend Deca"/>
                <a:sym typeface="Lexend Deca"/>
              </a:rPr>
              <a:t>C</a:t>
            </a:r>
            <a:r>
              <a:rPr lang="en" sz="6000" dirty="0">
                <a:solidFill>
                  <a:schemeClr val="accent2"/>
                </a:solidFill>
                <a:latin typeface="Lexend Deca"/>
                <a:ea typeface="Lexend Deca"/>
                <a:cs typeface="Lexend Deca"/>
                <a:sym typeface="Lexend Deca"/>
              </a:rPr>
              <a:t>U</a:t>
            </a:r>
            <a:r>
              <a:rPr lang="en" sz="6000" dirty="0">
                <a:solidFill>
                  <a:schemeClr val="accent1"/>
                </a:solidFill>
                <a:latin typeface="Lexend Deca"/>
                <a:ea typeface="Lexend Deca"/>
                <a:cs typeface="Lexend Deca"/>
                <a:sym typeface="Lexend Deca"/>
              </a:rPr>
              <a:t>L</a:t>
            </a:r>
            <a:r>
              <a:rPr lang="en" sz="6000" dirty="0">
                <a:solidFill>
                  <a:schemeClr val="accent3"/>
                </a:solidFill>
                <a:latin typeface="Lexend Deca"/>
                <a:ea typeface="Lexend Deca"/>
                <a:cs typeface="Lexend Deca"/>
                <a:sym typeface="Lexend Deca"/>
              </a:rPr>
              <a:t>T</a:t>
            </a:r>
            <a:r>
              <a:rPr lang="en" sz="6000" dirty="0">
                <a:solidFill>
                  <a:schemeClr val="accent2"/>
                </a:solidFill>
                <a:latin typeface="Lexend Deca"/>
                <a:ea typeface="Lexend Deca"/>
                <a:cs typeface="Lexend Deca"/>
                <a:sym typeface="Lexend Deca"/>
              </a:rPr>
              <a:t>U</a:t>
            </a:r>
            <a:r>
              <a:rPr lang="en" sz="6000" dirty="0">
                <a:solidFill>
                  <a:schemeClr val="accent4"/>
                </a:solidFill>
                <a:latin typeface="Lexend Deca"/>
                <a:ea typeface="Lexend Deca"/>
                <a:cs typeface="Lexend Deca"/>
                <a:sym typeface="Lexend Deca"/>
              </a:rPr>
              <a:t>R</a:t>
            </a:r>
            <a:r>
              <a:rPr lang="en" sz="6000" dirty="0">
                <a:solidFill>
                  <a:schemeClr val="accent3"/>
                </a:solidFill>
                <a:latin typeface="Lexend Deca"/>
                <a:ea typeface="Lexend Deca"/>
                <a:cs typeface="Lexend Deca"/>
                <a:sym typeface="Lexend Deca"/>
              </a:rPr>
              <a:t>E</a:t>
            </a:r>
            <a:r>
              <a:rPr lang="en" sz="6000" dirty="0">
                <a:solidFill>
                  <a:schemeClr val="accent2"/>
                </a:solidFill>
                <a:latin typeface="Lexend Deca"/>
                <a:ea typeface="Lexend Deca"/>
                <a:cs typeface="Lexend Deca"/>
                <a:sym typeface="Lexend Deca"/>
              </a:rPr>
              <a:t> </a:t>
            </a:r>
            <a:endParaRPr sz="6000" dirty="0">
              <a:solidFill>
                <a:schemeClr val="accent4"/>
              </a:solidFill>
              <a:latin typeface="Lexend Deca"/>
              <a:ea typeface="Lexend Deca"/>
              <a:cs typeface="Lexend Deca"/>
              <a:sym typeface="Lexend Deca"/>
            </a:endParaRPr>
          </a:p>
        </p:txBody>
      </p:sp>
      <p:sp>
        <p:nvSpPr>
          <p:cNvPr id="354" name="Google Shape;354;p24"/>
          <p:cNvSpPr/>
          <p:nvPr/>
        </p:nvSpPr>
        <p:spPr>
          <a:xfrm>
            <a:off x="1775300" y="2760225"/>
            <a:ext cx="1362000" cy="1325400"/>
          </a:xfrm>
          <a:prstGeom prst="ellipse">
            <a:avLst/>
          </a:prstGeom>
          <a:solidFill>
            <a:schemeClr val="accent2"/>
          </a:solidFill>
          <a:ln>
            <a:noFill/>
          </a:ln>
          <a:effectLst>
            <a:outerShdw blurRad="57150" dist="19050" dir="5400000" algn="bl" rotWithShape="0">
              <a:srgbClr val="9E9E9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lt1"/>
                </a:solidFill>
                <a:latin typeface="Roboto Black"/>
                <a:ea typeface="Roboto Black"/>
                <a:cs typeface="Roboto Black"/>
                <a:sym typeface="Roboto Black"/>
              </a:rPr>
              <a:t>1</a:t>
            </a:r>
            <a:endParaRPr sz="6000">
              <a:solidFill>
                <a:schemeClr val="lt1"/>
              </a:solidFill>
              <a:latin typeface="Roboto Black"/>
              <a:ea typeface="Roboto Black"/>
              <a:cs typeface="Roboto Black"/>
              <a:sym typeface="Roboto Black"/>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9"/>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97" name="Google Shape;397;p29"/>
          <p:cNvSpPr txBox="1"/>
          <p:nvPr/>
        </p:nvSpPr>
        <p:spPr>
          <a:xfrm>
            <a:off x="1288950" y="2507967"/>
            <a:ext cx="65661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chemeClr val="tx1"/>
                </a:solidFill>
                <a:latin typeface="Roboto Medium"/>
                <a:ea typeface="Roboto Medium"/>
                <a:cs typeface="Roboto Medium"/>
                <a:sym typeface="Roboto Medium"/>
              </a:rPr>
              <a:t>“Sharing expertise across an organization is not an easy task. </a:t>
            </a:r>
            <a:r>
              <a:rPr lang="en-US" sz="1800" dirty="0">
                <a:solidFill>
                  <a:srgbClr val="EA4335"/>
                </a:solidFill>
                <a:latin typeface="Roboto Medium"/>
                <a:ea typeface="Roboto Medium"/>
                <a:cs typeface="Roboto Medium"/>
                <a:sym typeface="Roboto Medium"/>
              </a:rPr>
              <a:t>Without a strong culture of learning, challenges can emerge</a:t>
            </a:r>
            <a:r>
              <a:rPr lang="en-US" sz="1800" dirty="0">
                <a:solidFill>
                  <a:schemeClr val="tx1"/>
                </a:solidFill>
                <a:latin typeface="Roboto Medium"/>
                <a:ea typeface="Roboto Medium"/>
                <a:cs typeface="Roboto Medium"/>
                <a:sym typeface="Roboto Medium"/>
              </a:rPr>
              <a:t>.”</a:t>
            </a:r>
            <a:endParaRPr sz="1800" dirty="0">
              <a:solidFill>
                <a:schemeClr val="tx1"/>
              </a:solidFill>
              <a:latin typeface="Roboto Medium"/>
              <a:ea typeface="Roboto Medium"/>
              <a:cs typeface="Roboto Medium"/>
              <a:sym typeface="Roboto Medium"/>
            </a:endParaRPr>
          </a:p>
        </p:txBody>
      </p:sp>
      <p:sp>
        <p:nvSpPr>
          <p:cNvPr id="398" name="Google Shape;398;p29"/>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99" name="Google Shape;399;p29">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980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9"/>
          <p:cNvSpPr txBox="1"/>
          <p:nvPr/>
        </p:nvSpPr>
        <p:spPr>
          <a:xfrm>
            <a:off x="1063691" y="1361933"/>
            <a:ext cx="32538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a:solidFill>
                  <a:srgbClr val="4285F4"/>
                </a:solidFill>
                <a:latin typeface="Lexend Deca"/>
                <a:ea typeface="Lexend Deca"/>
                <a:cs typeface="Lexend Deca"/>
                <a:sym typeface="Lexend Deca"/>
              </a:rPr>
              <a:t>A</a:t>
            </a:r>
            <a:r>
              <a:rPr lang="en" sz="2700">
                <a:solidFill>
                  <a:srgbClr val="EA4335"/>
                </a:solidFill>
                <a:latin typeface="Lexend Deca"/>
                <a:ea typeface="Lexend Deca"/>
                <a:cs typeface="Lexend Deca"/>
                <a:sym typeface="Lexend Deca"/>
              </a:rPr>
              <a:t>s</a:t>
            </a:r>
            <a:r>
              <a:rPr lang="en" sz="2700">
                <a:solidFill>
                  <a:srgbClr val="FBBC05"/>
                </a:solidFill>
                <a:latin typeface="Lexend Deca"/>
                <a:ea typeface="Lexend Deca"/>
                <a:cs typeface="Lexend Deca"/>
                <a:sym typeface="Lexend Deca"/>
              </a:rPr>
              <a:t>k </a:t>
            </a:r>
            <a:r>
              <a:rPr lang="en" sz="2700">
                <a:solidFill>
                  <a:srgbClr val="4285F4"/>
                </a:solidFill>
                <a:latin typeface="Lexend Deca"/>
                <a:ea typeface="Lexend Deca"/>
                <a:cs typeface="Lexend Deca"/>
                <a:sym typeface="Lexend Deca"/>
              </a:rPr>
              <a:t>q</a:t>
            </a:r>
            <a:r>
              <a:rPr lang="en" sz="2700">
                <a:solidFill>
                  <a:srgbClr val="34A853"/>
                </a:solidFill>
                <a:latin typeface="Lexend Deca"/>
                <a:ea typeface="Lexend Deca"/>
                <a:cs typeface="Lexend Deca"/>
                <a:sym typeface="Lexend Deca"/>
              </a:rPr>
              <a:t>u</a:t>
            </a:r>
            <a:r>
              <a:rPr lang="en" sz="2700">
                <a:solidFill>
                  <a:schemeClr val="accent2"/>
                </a:solidFill>
                <a:latin typeface="Lexend Deca"/>
                <a:ea typeface="Lexend Deca"/>
                <a:cs typeface="Lexend Deca"/>
                <a:sym typeface="Lexend Deca"/>
              </a:rPr>
              <a:t>e</a:t>
            </a:r>
            <a:r>
              <a:rPr lang="en" sz="2700">
                <a:solidFill>
                  <a:schemeClr val="accent1"/>
                </a:solidFill>
                <a:latin typeface="Lexend Deca"/>
                <a:ea typeface="Lexend Deca"/>
                <a:cs typeface="Lexend Deca"/>
                <a:sym typeface="Lexend Deca"/>
              </a:rPr>
              <a:t>s</a:t>
            </a:r>
            <a:r>
              <a:rPr lang="en" sz="2700">
                <a:solidFill>
                  <a:schemeClr val="accent4"/>
                </a:solidFill>
                <a:latin typeface="Lexend Deca"/>
                <a:ea typeface="Lexend Deca"/>
                <a:cs typeface="Lexend Deca"/>
                <a:sym typeface="Lexend Deca"/>
              </a:rPr>
              <a:t>t</a:t>
            </a:r>
            <a:r>
              <a:rPr lang="en" sz="2700">
                <a:solidFill>
                  <a:schemeClr val="accent3"/>
                </a:solidFill>
                <a:latin typeface="Lexend Deca"/>
                <a:ea typeface="Lexend Deca"/>
                <a:cs typeface="Lexend Deca"/>
                <a:sym typeface="Lexend Deca"/>
              </a:rPr>
              <a:t>i</a:t>
            </a:r>
            <a:r>
              <a:rPr lang="en" sz="2700">
                <a:solidFill>
                  <a:schemeClr val="accent2"/>
                </a:solidFill>
                <a:latin typeface="Lexend Deca"/>
                <a:ea typeface="Lexend Deca"/>
                <a:cs typeface="Lexend Deca"/>
                <a:sym typeface="Lexend Deca"/>
              </a:rPr>
              <a:t>o</a:t>
            </a:r>
            <a:r>
              <a:rPr lang="en" sz="2700">
                <a:solidFill>
                  <a:schemeClr val="accent1"/>
                </a:solidFill>
                <a:latin typeface="Lexend Deca"/>
                <a:ea typeface="Lexend Deca"/>
                <a:cs typeface="Lexend Deca"/>
                <a:sym typeface="Lexend Deca"/>
              </a:rPr>
              <a:t>n</a:t>
            </a:r>
            <a:endParaRPr sz="2700">
              <a:solidFill>
                <a:srgbClr val="34A853"/>
              </a:solidFill>
              <a:latin typeface="Lexend Deca"/>
              <a:ea typeface="Lexend Deca"/>
              <a:cs typeface="Lexend Deca"/>
              <a:sym typeface="Lexend Deca"/>
            </a:endParaRPr>
          </a:p>
        </p:txBody>
      </p:sp>
      <p:sp>
        <p:nvSpPr>
          <p:cNvPr id="578" name="Google Shape;578;p49"/>
          <p:cNvSpPr txBox="1"/>
          <p:nvPr/>
        </p:nvSpPr>
        <p:spPr>
          <a:xfrm>
            <a:off x="1056690" y="2036406"/>
            <a:ext cx="6502815" cy="2612376"/>
          </a:xfrm>
          <a:prstGeom prst="rect">
            <a:avLst/>
          </a:prstGeom>
          <a:noFill/>
          <a:ln>
            <a:noFill/>
          </a:ln>
        </p:spPr>
        <p:txBody>
          <a:bodyPr spcFirstLastPara="1" wrap="square" lIns="68575" tIns="34275" rIns="68575" bIns="34275" anchor="t" anchorCtr="0">
            <a:noAutofit/>
          </a:bodyPr>
          <a:lstStyle/>
          <a:p>
            <a:pPr marL="171450" marR="0" lvl="0" indent="-171450" algn="l" rtl="0">
              <a:spcBef>
                <a:spcPts val="0"/>
              </a:spcBef>
              <a:spcAft>
                <a:spcPts val="0"/>
              </a:spcAft>
              <a:buFont typeface="Arial" panose="020B0604020202020204" pitchFamily="34" charset="0"/>
              <a:buChar char="•"/>
            </a:pPr>
            <a:r>
              <a:rPr lang="en-US" sz="1100" dirty="0">
                <a:solidFill>
                  <a:srgbClr val="666666"/>
                </a:solidFill>
                <a:latin typeface="Lexend Deca"/>
                <a:ea typeface="Lexend Deca"/>
                <a:cs typeface="Lexend Deca"/>
                <a:sym typeface="Lexend Deca"/>
              </a:rPr>
              <a:t>One of the biggest mistakes that beginners make is not to ask for help when they’re stuck. You might be tempted to struggle through it alone or feel fearful that your questions are “too simple.” “I just need to try harder before I ask anyone for help,” you think. Don’t fall into this trap! </a:t>
            </a:r>
          </a:p>
          <a:p>
            <a:pPr marL="171450" marR="0" lvl="0" indent="-171450" algn="l" rtl="0">
              <a:spcBef>
                <a:spcPts val="0"/>
              </a:spcBef>
              <a:spcAft>
                <a:spcPts val="0"/>
              </a:spcAft>
              <a:buFont typeface="Arial" panose="020B0604020202020204" pitchFamily="34" charset="0"/>
              <a:buChar char="•"/>
            </a:pPr>
            <a:endParaRPr lang="en-US" sz="1100" dirty="0">
              <a:solidFill>
                <a:srgbClr val="666666"/>
              </a:solidFill>
              <a:latin typeface="Lexend Deca"/>
              <a:ea typeface="Lexend Deca"/>
              <a:cs typeface="Lexend Deca"/>
              <a:sym typeface="Lexend Deca"/>
            </a:endParaRPr>
          </a:p>
          <a:p>
            <a:pPr marL="171450" marR="0" lvl="0" indent="-171450" algn="l" rtl="0">
              <a:spcBef>
                <a:spcPts val="0"/>
              </a:spcBef>
              <a:spcAft>
                <a:spcPts val="0"/>
              </a:spcAft>
              <a:buFont typeface="Arial" panose="020B0604020202020204" pitchFamily="34" charset="0"/>
              <a:buChar char="•"/>
            </a:pPr>
            <a:r>
              <a:rPr lang="en-US" sz="1100" dirty="0">
                <a:solidFill>
                  <a:srgbClr val="666666"/>
                </a:solidFill>
                <a:latin typeface="Lexend Deca"/>
                <a:ea typeface="Lexend Deca"/>
                <a:cs typeface="Lexend Deca"/>
                <a:sym typeface="Lexend Deca"/>
              </a:rPr>
              <a:t>Your coworkers are often the best source of information: leverage this valuable resource. </a:t>
            </a:r>
          </a:p>
          <a:p>
            <a:pPr marL="171450" marR="0" lvl="0" indent="-171450" algn="l" rtl="0">
              <a:spcBef>
                <a:spcPts val="0"/>
              </a:spcBef>
              <a:spcAft>
                <a:spcPts val="0"/>
              </a:spcAft>
              <a:buFont typeface="Arial" panose="020B0604020202020204" pitchFamily="34" charset="0"/>
              <a:buChar char="•"/>
            </a:pPr>
            <a:endParaRPr lang="en-US" sz="800" dirty="0">
              <a:solidFill>
                <a:srgbClr val="666666"/>
              </a:solidFill>
              <a:latin typeface="Lexend Deca"/>
              <a:ea typeface="Lexend Deca"/>
              <a:cs typeface="Lexend Deca"/>
              <a:sym typeface="Lexend Deca"/>
            </a:endParaRPr>
          </a:p>
          <a:p>
            <a:pPr marL="171450" marR="0" lvl="0" indent="-171450" algn="l" rtl="0">
              <a:spcBef>
                <a:spcPts val="0"/>
              </a:spcBef>
              <a:spcAft>
                <a:spcPts val="0"/>
              </a:spcAft>
              <a:buFont typeface="Arial" panose="020B0604020202020204" pitchFamily="34" charset="0"/>
              <a:buChar char="•"/>
            </a:pPr>
            <a:r>
              <a:rPr lang="en-US" sz="1100" dirty="0">
                <a:solidFill>
                  <a:srgbClr val="666666"/>
                </a:solidFill>
                <a:latin typeface="Lexend Deca"/>
                <a:ea typeface="Lexend Deca"/>
                <a:cs typeface="Lexend Deca"/>
                <a:sym typeface="Lexend Deca"/>
              </a:rPr>
              <a:t>There is no magical day when you suddenly always know exactly what to do in every situation — there’s always more to learn. </a:t>
            </a:r>
          </a:p>
          <a:p>
            <a:pPr marL="171450" marR="0" lvl="0" indent="-171450" algn="l" rtl="0">
              <a:spcBef>
                <a:spcPts val="0"/>
              </a:spcBef>
              <a:spcAft>
                <a:spcPts val="0"/>
              </a:spcAft>
              <a:buFont typeface="Arial" panose="020B0604020202020204" pitchFamily="34" charset="0"/>
              <a:buChar char="•"/>
            </a:pPr>
            <a:endParaRPr lang="en-US" sz="800" dirty="0">
              <a:solidFill>
                <a:srgbClr val="666666"/>
              </a:solidFill>
              <a:latin typeface="Lexend Deca"/>
              <a:ea typeface="Lexend Deca"/>
              <a:cs typeface="Lexend Deca"/>
              <a:sym typeface="Lexend Deca"/>
            </a:endParaRPr>
          </a:p>
          <a:p>
            <a:pPr marL="171450" marR="0" lvl="0" indent="-171450" algn="l" rtl="0">
              <a:spcBef>
                <a:spcPts val="0"/>
              </a:spcBef>
              <a:spcAft>
                <a:spcPts val="0"/>
              </a:spcAft>
              <a:buFont typeface="Arial" panose="020B0604020202020204" pitchFamily="34" charset="0"/>
              <a:buChar char="•"/>
            </a:pPr>
            <a:r>
              <a:rPr lang="en-US" sz="1100" dirty="0">
                <a:solidFill>
                  <a:srgbClr val="666666"/>
                </a:solidFill>
                <a:latin typeface="Lexend Deca"/>
                <a:ea typeface="Lexend Deca"/>
                <a:cs typeface="Lexend Deca"/>
                <a:sym typeface="Lexend Deca"/>
              </a:rPr>
              <a:t>Engineers who have been at Google for years still have areas in which they don’t feel like they know what they are doing, and that’s OK! Don’t be afraid to say “I don’t know what that is; could you explain it?” Embrace not knowing things as an area of opportunity rather than one to fear. </a:t>
            </a:r>
          </a:p>
          <a:p>
            <a:pPr marR="0" lvl="0" algn="l" rtl="0">
              <a:spcBef>
                <a:spcPts val="0"/>
              </a:spcBef>
              <a:spcAft>
                <a:spcPts val="0"/>
              </a:spcAft>
            </a:pPr>
            <a:endParaRPr lang="en-US" sz="800" dirty="0">
              <a:solidFill>
                <a:srgbClr val="666666"/>
              </a:solidFill>
              <a:latin typeface="Lexend Deca"/>
              <a:ea typeface="Lexend Deca"/>
              <a:cs typeface="Lexend Deca"/>
              <a:sym typeface="Lexend Deca"/>
            </a:endParaRPr>
          </a:p>
          <a:p>
            <a:pPr marL="171450" marR="0" lvl="0" indent="-171450" algn="l" rtl="0">
              <a:spcBef>
                <a:spcPts val="0"/>
              </a:spcBef>
              <a:spcAft>
                <a:spcPts val="0"/>
              </a:spcAft>
              <a:buFont typeface="Arial" panose="020B0604020202020204" pitchFamily="34" charset="0"/>
              <a:buChar char="•"/>
            </a:pPr>
            <a:r>
              <a:rPr lang="en-US" sz="1100" dirty="0">
                <a:solidFill>
                  <a:srgbClr val="EA4335"/>
                </a:solidFill>
                <a:latin typeface="Lexend Deca"/>
                <a:ea typeface="Lexend Deca"/>
                <a:cs typeface="Lexend Deca"/>
                <a:sym typeface="Lexend Deca"/>
              </a:rPr>
              <a:t>When you learn something from a one-to-one discussion, write it down</a:t>
            </a:r>
            <a:r>
              <a:rPr lang="en-US" sz="1100" dirty="0">
                <a:solidFill>
                  <a:srgbClr val="666666"/>
                </a:solidFill>
                <a:latin typeface="Lexend Deca"/>
                <a:ea typeface="Lexend Deca"/>
                <a:cs typeface="Lexend Deca"/>
                <a:sym typeface="Lexend Deca"/>
              </a:rPr>
              <a:t>.</a:t>
            </a:r>
            <a:endParaRPr sz="1100" dirty="0">
              <a:solidFill>
                <a:srgbClr val="666666"/>
              </a:solidFill>
              <a:latin typeface="Lexend Deca"/>
              <a:ea typeface="Lexend Deca"/>
              <a:cs typeface="Lexend Deca"/>
              <a:sym typeface="Lexend Deca"/>
            </a:endParaRPr>
          </a:p>
        </p:txBody>
      </p:sp>
      <p:sp>
        <p:nvSpPr>
          <p:cNvPr id="579" name="Google Shape;579;p49">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9"/>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9"/>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0"/>
          <p:cNvSpPr txBox="1"/>
          <p:nvPr/>
        </p:nvSpPr>
        <p:spPr>
          <a:xfrm>
            <a:off x="1063703" y="1361925"/>
            <a:ext cx="4335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a:solidFill>
                  <a:srgbClr val="4285F4"/>
                </a:solidFill>
                <a:latin typeface="Lexend Deca"/>
                <a:ea typeface="Lexend Deca"/>
                <a:cs typeface="Lexend Deca"/>
                <a:sym typeface="Lexend Deca"/>
              </a:rPr>
              <a:t>U</a:t>
            </a:r>
            <a:r>
              <a:rPr lang="en" sz="2700">
                <a:solidFill>
                  <a:srgbClr val="EA4335"/>
                </a:solidFill>
                <a:latin typeface="Lexend Deca"/>
                <a:ea typeface="Lexend Deca"/>
                <a:cs typeface="Lexend Deca"/>
                <a:sym typeface="Lexend Deca"/>
              </a:rPr>
              <a:t>n</a:t>
            </a:r>
            <a:r>
              <a:rPr lang="en" sz="2700">
                <a:solidFill>
                  <a:srgbClr val="FBBC05"/>
                </a:solidFill>
                <a:latin typeface="Lexend Deca"/>
                <a:ea typeface="Lexend Deca"/>
                <a:cs typeface="Lexend Deca"/>
                <a:sym typeface="Lexend Deca"/>
              </a:rPr>
              <a:t>d</a:t>
            </a:r>
            <a:r>
              <a:rPr lang="en" sz="2700">
                <a:solidFill>
                  <a:srgbClr val="4285F4"/>
                </a:solidFill>
                <a:latin typeface="Lexend Deca"/>
                <a:ea typeface="Lexend Deca"/>
                <a:cs typeface="Lexend Deca"/>
                <a:sym typeface="Lexend Deca"/>
              </a:rPr>
              <a:t>e</a:t>
            </a:r>
            <a:r>
              <a:rPr lang="en" sz="2700">
                <a:solidFill>
                  <a:srgbClr val="34A853"/>
                </a:solidFill>
                <a:latin typeface="Lexend Deca"/>
                <a:ea typeface="Lexend Deca"/>
                <a:cs typeface="Lexend Deca"/>
                <a:sym typeface="Lexend Deca"/>
              </a:rPr>
              <a:t>r</a:t>
            </a:r>
            <a:r>
              <a:rPr lang="en" sz="2700">
                <a:solidFill>
                  <a:schemeClr val="accent1"/>
                </a:solidFill>
                <a:latin typeface="Lexend Deca"/>
                <a:ea typeface="Lexend Deca"/>
                <a:cs typeface="Lexend Deca"/>
                <a:sym typeface="Lexend Deca"/>
              </a:rPr>
              <a:t>s</a:t>
            </a:r>
            <a:r>
              <a:rPr lang="en" sz="2700">
                <a:solidFill>
                  <a:schemeClr val="accent4"/>
                </a:solidFill>
                <a:latin typeface="Lexend Deca"/>
                <a:ea typeface="Lexend Deca"/>
                <a:cs typeface="Lexend Deca"/>
                <a:sym typeface="Lexend Deca"/>
              </a:rPr>
              <a:t>t</a:t>
            </a:r>
            <a:r>
              <a:rPr lang="en" sz="2700">
                <a:solidFill>
                  <a:schemeClr val="accent2"/>
                </a:solidFill>
                <a:latin typeface="Lexend Deca"/>
                <a:ea typeface="Lexend Deca"/>
                <a:cs typeface="Lexend Deca"/>
                <a:sym typeface="Lexend Deca"/>
              </a:rPr>
              <a:t>a</a:t>
            </a:r>
            <a:r>
              <a:rPr lang="en" sz="2700">
                <a:solidFill>
                  <a:schemeClr val="accent1"/>
                </a:solidFill>
                <a:latin typeface="Lexend Deca"/>
                <a:ea typeface="Lexend Deca"/>
                <a:cs typeface="Lexend Deca"/>
                <a:sym typeface="Lexend Deca"/>
              </a:rPr>
              <a:t>n</a:t>
            </a:r>
            <a:r>
              <a:rPr lang="en" sz="2700">
                <a:solidFill>
                  <a:schemeClr val="accent3"/>
                </a:solidFill>
                <a:latin typeface="Lexend Deca"/>
                <a:ea typeface="Lexend Deca"/>
                <a:cs typeface="Lexend Deca"/>
                <a:sym typeface="Lexend Deca"/>
              </a:rPr>
              <a:t>d </a:t>
            </a:r>
            <a:r>
              <a:rPr lang="en" sz="2700">
                <a:solidFill>
                  <a:schemeClr val="accent1"/>
                </a:solidFill>
                <a:latin typeface="Lexend Deca"/>
                <a:ea typeface="Lexend Deca"/>
                <a:cs typeface="Lexend Deca"/>
                <a:sym typeface="Lexend Deca"/>
              </a:rPr>
              <a:t>c</a:t>
            </a:r>
            <a:r>
              <a:rPr lang="en" sz="2700">
                <a:solidFill>
                  <a:schemeClr val="accent4"/>
                </a:solidFill>
                <a:latin typeface="Lexend Deca"/>
                <a:ea typeface="Lexend Deca"/>
                <a:cs typeface="Lexend Deca"/>
                <a:sym typeface="Lexend Deca"/>
              </a:rPr>
              <a:t>o</a:t>
            </a:r>
            <a:r>
              <a:rPr lang="en" sz="2700">
                <a:solidFill>
                  <a:schemeClr val="accent2"/>
                </a:solidFill>
                <a:latin typeface="Lexend Deca"/>
                <a:ea typeface="Lexend Deca"/>
                <a:cs typeface="Lexend Deca"/>
                <a:sym typeface="Lexend Deca"/>
              </a:rPr>
              <a:t>n</a:t>
            </a:r>
            <a:r>
              <a:rPr lang="en" sz="2700">
                <a:solidFill>
                  <a:schemeClr val="accent3"/>
                </a:solidFill>
                <a:latin typeface="Lexend Deca"/>
                <a:ea typeface="Lexend Deca"/>
                <a:cs typeface="Lexend Deca"/>
                <a:sym typeface="Lexend Deca"/>
              </a:rPr>
              <a:t>t</a:t>
            </a:r>
            <a:r>
              <a:rPr lang="en" sz="2700">
                <a:solidFill>
                  <a:schemeClr val="accent1"/>
                </a:solidFill>
                <a:latin typeface="Lexend Deca"/>
                <a:ea typeface="Lexend Deca"/>
                <a:cs typeface="Lexend Deca"/>
                <a:sym typeface="Lexend Deca"/>
              </a:rPr>
              <a:t>e</a:t>
            </a:r>
            <a:r>
              <a:rPr lang="en" sz="2700">
                <a:solidFill>
                  <a:schemeClr val="accent4"/>
                </a:solidFill>
                <a:latin typeface="Lexend Deca"/>
                <a:ea typeface="Lexend Deca"/>
                <a:cs typeface="Lexend Deca"/>
                <a:sym typeface="Lexend Deca"/>
              </a:rPr>
              <a:t>x</a:t>
            </a:r>
            <a:r>
              <a:rPr lang="en" sz="2700">
                <a:solidFill>
                  <a:schemeClr val="accent2"/>
                </a:solidFill>
                <a:latin typeface="Lexend Deca"/>
                <a:ea typeface="Lexend Deca"/>
                <a:cs typeface="Lexend Deca"/>
                <a:sym typeface="Lexend Deca"/>
              </a:rPr>
              <a:t>t</a:t>
            </a:r>
            <a:endParaRPr sz="2700">
              <a:solidFill>
                <a:srgbClr val="34A853"/>
              </a:solidFill>
              <a:latin typeface="Lexend Deca"/>
              <a:ea typeface="Lexend Deca"/>
              <a:cs typeface="Lexend Deca"/>
              <a:sym typeface="Lexend Deca"/>
            </a:endParaRPr>
          </a:p>
        </p:txBody>
      </p:sp>
      <p:sp>
        <p:nvSpPr>
          <p:cNvPr id="587" name="Google Shape;587;p50"/>
          <p:cNvSpPr txBox="1"/>
          <p:nvPr/>
        </p:nvSpPr>
        <p:spPr>
          <a:xfrm>
            <a:off x="1825350" y="2240499"/>
            <a:ext cx="5493300" cy="1717626"/>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600" dirty="0">
                <a:solidFill>
                  <a:srgbClr val="666666"/>
                </a:solidFill>
                <a:latin typeface="Lexend Deca"/>
                <a:ea typeface="Lexend Deca"/>
                <a:cs typeface="Lexend Deca"/>
                <a:sym typeface="Lexend Deca"/>
              </a:rPr>
              <a:t>Seek out and understand context, especially for decisions that seem unusual. After you’ve understood the context and purpose of the code, consider whether your change still makes sense. If it does, go ahead and make it; if it doesn’t, document your reasoning for future readers.</a:t>
            </a:r>
            <a:endParaRPr sz="1600" dirty="0">
              <a:solidFill>
                <a:srgbClr val="666666"/>
              </a:solidFill>
              <a:latin typeface="Lexend Deca"/>
              <a:ea typeface="Lexend Deca"/>
              <a:cs typeface="Lexend Deca"/>
              <a:sym typeface="Lexend Deca"/>
            </a:endParaRPr>
          </a:p>
        </p:txBody>
      </p:sp>
      <p:sp>
        <p:nvSpPr>
          <p:cNvPr id="588" name="Google Shape;588;p5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0"/>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1"/>
          <p:cNvSpPr txBox="1"/>
          <p:nvPr/>
        </p:nvSpPr>
        <p:spPr>
          <a:xfrm>
            <a:off x="1063703" y="1361925"/>
            <a:ext cx="4335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a:solidFill>
                  <a:srgbClr val="4285F4"/>
                </a:solidFill>
                <a:latin typeface="Lexend Deca"/>
                <a:ea typeface="Lexend Deca"/>
                <a:cs typeface="Lexend Deca"/>
                <a:sym typeface="Lexend Deca"/>
              </a:rPr>
              <a:t>S</a:t>
            </a:r>
            <a:r>
              <a:rPr lang="en" sz="2700">
                <a:solidFill>
                  <a:srgbClr val="EA4335"/>
                </a:solidFill>
                <a:latin typeface="Lexend Deca"/>
                <a:ea typeface="Lexend Deca"/>
                <a:cs typeface="Lexend Deca"/>
                <a:sym typeface="Lexend Deca"/>
              </a:rPr>
              <a:t>c</a:t>
            </a:r>
            <a:r>
              <a:rPr lang="en" sz="2700">
                <a:solidFill>
                  <a:srgbClr val="FBBC05"/>
                </a:solidFill>
                <a:latin typeface="Lexend Deca"/>
                <a:ea typeface="Lexend Deca"/>
                <a:cs typeface="Lexend Deca"/>
                <a:sym typeface="Lexend Deca"/>
              </a:rPr>
              <a:t>a</a:t>
            </a:r>
            <a:r>
              <a:rPr lang="en" sz="2700">
                <a:solidFill>
                  <a:srgbClr val="4285F4"/>
                </a:solidFill>
                <a:latin typeface="Lexend Deca"/>
                <a:ea typeface="Lexend Deca"/>
                <a:cs typeface="Lexend Deca"/>
                <a:sym typeface="Lexend Deca"/>
              </a:rPr>
              <a:t>l</a:t>
            </a:r>
            <a:r>
              <a:rPr lang="en" sz="2700">
                <a:solidFill>
                  <a:srgbClr val="34A853"/>
                </a:solidFill>
                <a:latin typeface="Lexend Deca"/>
                <a:ea typeface="Lexend Deca"/>
                <a:cs typeface="Lexend Deca"/>
                <a:sym typeface="Lexend Deca"/>
              </a:rPr>
              <a:t>i</a:t>
            </a:r>
            <a:r>
              <a:rPr lang="en" sz="2700">
                <a:solidFill>
                  <a:schemeClr val="accent1"/>
                </a:solidFill>
                <a:latin typeface="Lexend Deca"/>
                <a:ea typeface="Lexend Deca"/>
                <a:cs typeface="Lexend Deca"/>
                <a:sym typeface="Lexend Deca"/>
              </a:rPr>
              <a:t>n</a:t>
            </a:r>
            <a:r>
              <a:rPr lang="en" sz="2700">
                <a:solidFill>
                  <a:schemeClr val="accent2"/>
                </a:solidFill>
                <a:latin typeface="Lexend Deca"/>
                <a:ea typeface="Lexend Deca"/>
                <a:cs typeface="Lexend Deca"/>
                <a:sym typeface="Lexend Deca"/>
              </a:rPr>
              <a:t>g </a:t>
            </a:r>
            <a:r>
              <a:rPr lang="en" sz="2700">
                <a:solidFill>
                  <a:schemeClr val="accent1"/>
                </a:solidFill>
                <a:latin typeface="Lexend Deca"/>
                <a:ea typeface="Lexend Deca"/>
                <a:cs typeface="Lexend Deca"/>
                <a:sym typeface="Lexend Deca"/>
              </a:rPr>
              <a:t>y</a:t>
            </a:r>
            <a:r>
              <a:rPr lang="en" sz="2700">
                <a:solidFill>
                  <a:schemeClr val="accent3"/>
                </a:solidFill>
                <a:latin typeface="Lexend Deca"/>
                <a:ea typeface="Lexend Deca"/>
                <a:cs typeface="Lexend Deca"/>
                <a:sym typeface="Lexend Deca"/>
              </a:rPr>
              <a:t>o</a:t>
            </a:r>
            <a:r>
              <a:rPr lang="en" sz="2700">
                <a:solidFill>
                  <a:schemeClr val="accent4"/>
                </a:solidFill>
                <a:latin typeface="Lexend Deca"/>
                <a:ea typeface="Lexend Deca"/>
                <a:cs typeface="Lexend Deca"/>
                <a:sym typeface="Lexend Deca"/>
              </a:rPr>
              <a:t>u</a:t>
            </a:r>
            <a:r>
              <a:rPr lang="en" sz="2700">
                <a:solidFill>
                  <a:schemeClr val="accent2"/>
                </a:solidFill>
                <a:latin typeface="Lexend Deca"/>
                <a:ea typeface="Lexend Deca"/>
                <a:cs typeface="Lexend Deca"/>
                <a:sym typeface="Lexend Deca"/>
              </a:rPr>
              <a:t>r </a:t>
            </a:r>
            <a:r>
              <a:rPr lang="en" sz="2700">
                <a:solidFill>
                  <a:schemeClr val="accent4"/>
                </a:solidFill>
                <a:latin typeface="Lexend Deca"/>
                <a:ea typeface="Lexend Deca"/>
                <a:cs typeface="Lexend Deca"/>
                <a:sym typeface="Lexend Deca"/>
              </a:rPr>
              <a:t>q</a:t>
            </a:r>
            <a:r>
              <a:rPr lang="en" sz="2700">
                <a:solidFill>
                  <a:schemeClr val="accent3"/>
                </a:solidFill>
                <a:latin typeface="Lexend Deca"/>
                <a:ea typeface="Lexend Deca"/>
                <a:cs typeface="Lexend Deca"/>
                <a:sym typeface="Lexend Deca"/>
              </a:rPr>
              <a:t>u</a:t>
            </a:r>
            <a:r>
              <a:rPr lang="en" sz="2700">
                <a:solidFill>
                  <a:schemeClr val="accent2"/>
                </a:solidFill>
                <a:latin typeface="Lexend Deca"/>
                <a:ea typeface="Lexend Deca"/>
                <a:cs typeface="Lexend Deca"/>
                <a:sym typeface="Lexend Deca"/>
              </a:rPr>
              <a:t>e</a:t>
            </a:r>
            <a:r>
              <a:rPr lang="en" sz="2700">
                <a:solidFill>
                  <a:schemeClr val="accent1"/>
                </a:solidFill>
                <a:latin typeface="Lexend Deca"/>
                <a:ea typeface="Lexend Deca"/>
                <a:cs typeface="Lexend Deca"/>
                <a:sym typeface="Lexend Deca"/>
              </a:rPr>
              <a:t>s</a:t>
            </a:r>
            <a:r>
              <a:rPr lang="en" sz="2700">
                <a:solidFill>
                  <a:schemeClr val="accent4"/>
                </a:solidFill>
                <a:latin typeface="Lexend Deca"/>
                <a:ea typeface="Lexend Deca"/>
                <a:cs typeface="Lexend Deca"/>
                <a:sym typeface="Lexend Deca"/>
              </a:rPr>
              <a:t>t</a:t>
            </a:r>
            <a:r>
              <a:rPr lang="en" sz="2700">
                <a:solidFill>
                  <a:schemeClr val="accent3"/>
                </a:solidFill>
                <a:latin typeface="Lexend Deca"/>
                <a:ea typeface="Lexend Deca"/>
                <a:cs typeface="Lexend Deca"/>
                <a:sym typeface="Lexend Deca"/>
              </a:rPr>
              <a:t>i</a:t>
            </a:r>
            <a:r>
              <a:rPr lang="en" sz="2700">
                <a:solidFill>
                  <a:schemeClr val="accent2"/>
                </a:solidFill>
                <a:latin typeface="Lexend Deca"/>
                <a:ea typeface="Lexend Deca"/>
                <a:cs typeface="Lexend Deca"/>
                <a:sym typeface="Lexend Deca"/>
              </a:rPr>
              <a:t>o</a:t>
            </a:r>
            <a:r>
              <a:rPr lang="en" sz="2700">
                <a:solidFill>
                  <a:schemeClr val="accent1"/>
                </a:solidFill>
                <a:latin typeface="Lexend Deca"/>
                <a:ea typeface="Lexend Deca"/>
                <a:cs typeface="Lexend Deca"/>
                <a:sym typeface="Lexend Deca"/>
              </a:rPr>
              <a:t>n</a:t>
            </a:r>
            <a:endParaRPr sz="2700">
              <a:solidFill>
                <a:srgbClr val="34A853"/>
              </a:solidFill>
              <a:latin typeface="Lexend Deca"/>
              <a:ea typeface="Lexend Deca"/>
              <a:cs typeface="Lexend Deca"/>
              <a:sym typeface="Lexend Deca"/>
            </a:endParaRPr>
          </a:p>
        </p:txBody>
      </p:sp>
      <p:sp>
        <p:nvSpPr>
          <p:cNvPr id="597" name="Google Shape;597;p51">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1"/>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1"/>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 name="Google Shape;828;p76">
            <a:extLst>
              <a:ext uri="{FF2B5EF4-FFF2-40B4-BE49-F238E27FC236}">
                <a16:creationId xmlns:a16="http://schemas.microsoft.com/office/drawing/2014/main" id="{D5D60023-C9FA-4FFA-8FA4-5102BD0B53EA}"/>
              </a:ext>
            </a:extLst>
          </p:cNvPr>
          <p:cNvSpPr txBox="1"/>
          <p:nvPr/>
        </p:nvSpPr>
        <p:spPr>
          <a:xfrm>
            <a:off x="1056691" y="2036405"/>
            <a:ext cx="3275100" cy="230185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b="1" dirty="0">
                <a:solidFill>
                  <a:srgbClr val="666666"/>
                </a:solidFill>
                <a:latin typeface="Lexend Deca"/>
                <a:ea typeface="Lexend Deca"/>
                <a:cs typeface="Lexend Deca"/>
                <a:sym typeface="Lexend Deca"/>
              </a:rPr>
              <a:t>Group Chats </a:t>
            </a:r>
          </a:p>
          <a:p>
            <a:pPr marL="0" marR="0" lvl="0" indent="0" algn="l" rtl="0">
              <a:spcBef>
                <a:spcPts val="0"/>
              </a:spcBef>
              <a:spcAft>
                <a:spcPts val="0"/>
              </a:spcAft>
              <a:buNone/>
            </a:pPr>
            <a:endParaRPr lang="en-US" sz="1200" dirty="0">
              <a:solidFill>
                <a:srgbClr val="666666"/>
              </a:solidFill>
              <a:latin typeface="Lexend Deca"/>
              <a:ea typeface="Lexend Deca"/>
              <a:cs typeface="Lexend Deca"/>
              <a:sym typeface="Lexend Deca"/>
            </a:endParaRPr>
          </a:p>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When you have a question, it can sometimes be difficult to get help from the right person. Maybe you’re not sure who knows the answer, or the person you want to ask is busy. </a:t>
            </a:r>
            <a:r>
              <a:rPr lang="en-US" sz="1200" b="1" dirty="0">
                <a:solidFill>
                  <a:srgbClr val="666666"/>
                </a:solidFill>
                <a:latin typeface="Lexend Deca"/>
                <a:ea typeface="Lexend Deca"/>
                <a:cs typeface="Lexend Deca"/>
                <a:sym typeface="Lexend Deca"/>
              </a:rPr>
              <a:t>In these situations, group chats are great, because you can ask your question to many people at once and have a quick back-and-forth conversation with whoever is available</a:t>
            </a:r>
            <a:r>
              <a:rPr lang="en-US" sz="1200" dirty="0">
                <a:solidFill>
                  <a:srgbClr val="666666"/>
                </a:solidFill>
                <a:latin typeface="Lexend Deca"/>
                <a:ea typeface="Lexend Deca"/>
                <a:cs typeface="Lexend Deca"/>
                <a:sym typeface="Lexend Deca"/>
              </a:rPr>
              <a:t>.</a:t>
            </a:r>
            <a:endParaRPr sz="1100" dirty="0">
              <a:solidFill>
                <a:srgbClr val="666666"/>
              </a:solidFill>
            </a:endParaRPr>
          </a:p>
        </p:txBody>
      </p:sp>
      <p:sp>
        <p:nvSpPr>
          <p:cNvPr id="8" name="Google Shape;829;p76">
            <a:extLst>
              <a:ext uri="{FF2B5EF4-FFF2-40B4-BE49-F238E27FC236}">
                <a16:creationId xmlns:a16="http://schemas.microsoft.com/office/drawing/2014/main" id="{6BB14376-70A8-45F4-A3FD-1A23FA0A8EB6}"/>
              </a:ext>
            </a:extLst>
          </p:cNvPr>
          <p:cNvSpPr txBox="1"/>
          <p:nvPr/>
        </p:nvSpPr>
        <p:spPr>
          <a:xfrm>
            <a:off x="4865914" y="2045737"/>
            <a:ext cx="3275100" cy="2292518"/>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b="1" dirty="0">
                <a:solidFill>
                  <a:srgbClr val="666666"/>
                </a:solidFill>
                <a:latin typeface="Lexend Deca"/>
                <a:ea typeface="Lexend Deca"/>
                <a:cs typeface="Lexend Deca"/>
                <a:sym typeface="Lexend Deca"/>
              </a:rPr>
              <a:t>Mailing Lists </a:t>
            </a:r>
          </a:p>
          <a:p>
            <a:pPr marL="0" marR="0" lvl="0" indent="0" algn="l" rtl="0">
              <a:spcBef>
                <a:spcPts val="0"/>
              </a:spcBef>
              <a:spcAft>
                <a:spcPts val="0"/>
              </a:spcAft>
              <a:buNone/>
            </a:pPr>
            <a:endParaRPr lang="en-US" sz="1200" dirty="0">
              <a:solidFill>
                <a:srgbClr val="666666"/>
              </a:solidFill>
              <a:latin typeface="Lexend Deca"/>
              <a:ea typeface="Lexend Deca"/>
              <a:cs typeface="Lexend Deca"/>
              <a:sym typeface="Lexend Deca"/>
            </a:endParaRPr>
          </a:p>
          <a:p>
            <a:pPr marL="0" marR="0" lvl="0" indent="0" algn="l" rtl="0">
              <a:spcBef>
                <a:spcPts val="0"/>
              </a:spcBef>
              <a:spcAft>
                <a:spcPts val="0"/>
              </a:spcAft>
              <a:buNone/>
            </a:pPr>
            <a:r>
              <a:rPr lang="en-US" sz="1200" b="1" dirty="0">
                <a:solidFill>
                  <a:srgbClr val="666666"/>
                </a:solidFill>
                <a:latin typeface="Lexend Deca"/>
                <a:ea typeface="Lexend Deca"/>
                <a:cs typeface="Lexend Deca"/>
                <a:sym typeface="Lexend Deca"/>
              </a:rPr>
              <a:t>Most topics at Google have a topic-users@ or topic-discuss@ Google Groups mailing list that anyone at the company can join or email</a:t>
            </a:r>
            <a:r>
              <a:rPr lang="en-US" sz="1200" dirty="0">
                <a:solidFill>
                  <a:srgbClr val="666666"/>
                </a:solidFill>
                <a:latin typeface="Lexend Deca"/>
                <a:ea typeface="Lexend Deca"/>
                <a:cs typeface="Lexend Deca"/>
                <a:sym typeface="Lexend Deca"/>
              </a:rPr>
              <a:t>. Asking a question on a public mailing list is a lot like asking a group chat: </a:t>
            </a:r>
            <a:r>
              <a:rPr lang="en-US" sz="1200" b="1" dirty="0">
                <a:solidFill>
                  <a:srgbClr val="666666"/>
                </a:solidFill>
                <a:latin typeface="Lexend Deca"/>
                <a:ea typeface="Lexend Deca"/>
                <a:cs typeface="Lexend Deca"/>
                <a:sym typeface="Lexend Deca"/>
              </a:rPr>
              <a:t>the question reaches a lot of people who could potentially answer it and anyone following the list can learn from the answer</a:t>
            </a:r>
            <a:r>
              <a:rPr lang="en-US" sz="1200" dirty="0">
                <a:solidFill>
                  <a:srgbClr val="666666"/>
                </a:solidFill>
                <a:latin typeface="Lexend Deca"/>
                <a:ea typeface="Lexend Deca"/>
                <a:cs typeface="Lexend Deca"/>
                <a:sym typeface="Lexend Deca"/>
              </a:rPr>
              <a:t>.</a:t>
            </a:r>
            <a:endParaRPr sz="1100" dirty="0">
              <a:solidFill>
                <a:srgbClr val="666666"/>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2"/>
          <p:cNvSpPr txBox="1"/>
          <p:nvPr/>
        </p:nvSpPr>
        <p:spPr>
          <a:xfrm>
            <a:off x="1063703" y="1361925"/>
            <a:ext cx="43353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Y</a:t>
            </a:r>
            <a:r>
              <a:rPr lang="en" sz="2700" dirty="0">
                <a:solidFill>
                  <a:srgbClr val="EA4335"/>
                </a:solidFill>
                <a:latin typeface="Lexend Deca"/>
                <a:ea typeface="Lexend Deca"/>
                <a:cs typeface="Lexend Deca"/>
                <a:sym typeface="Lexend Deca"/>
              </a:rPr>
              <a:t>A</a:t>
            </a:r>
            <a:r>
              <a:rPr lang="en" sz="2700" dirty="0">
                <a:solidFill>
                  <a:srgbClr val="FBBC05"/>
                </a:solidFill>
                <a:latin typeface="Lexend Deca"/>
                <a:ea typeface="Lexend Deca"/>
                <a:cs typeface="Lexend Deca"/>
                <a:sym typeface="Lexend Deca"/>
              </a:rPr>
              <a:t>Q</a:t>
            </a:r>
            <a:r>
              <a:rPr lang="en" sz="2700" dirty="0">
                <a:solidFill>
                  <a:srgbClr val="4285F4"/>
                </a:solidFill>
                <a:latin typeface="Lexend Deca"/>
                <a:ea typeface="Lexend Deca"/>
                <a:cs typeface="Lexend Deca"/>
                <a:sym typeface="Lexend Deca"/>
              </a:rPr>
              <a:t>S</a:t>
            </a:r>
            <a:endParaRPr sz="2700" dirty="0">
              <a:solidFill>
                <a:srgbClr val="34A853"/>
              </a:solidFill>
              <a:latin typeface="Lexend Deca"/>
              <a:ea typeface="Lexend Deca"/>
              <a:cs typeface="Lexend Deca"/>
              <a:sym typeface="Lexend Deca"/>
            </a:endParaRPr>
          </a:p>
        </p:txBody>
      </p:sp>
      <p:sp>
        <p:nvSpPr>
          <p:cNvPr id="605" name="Google Shape;605;p52"/>
          <p:cNvSpPr txBox="1"/>
          <p:nvPr/>
        </p:nvSpPr>
        <p:spPr>
          <a:xfrm>
            <a:off x="1056690" y="2036406"/>
            <a:ext cx="6719199" cy="262633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dirty="0">
                <a:solidFill>
                  <a:srgbClr val="666666"/>
                </a:solidFill>
                <a:latin typeface="Lexend Deca"/>
                <a:ea typeface="Lexend Deca"/>
                <a:cs typeface="Lexend Deca"/>
                <a:sym typeface="Lexend Deca"/>
              </a:rPr>
              <a:t>YAQS : Question and Answer Plateform (Yet Another Question System)</a:t>
            </a:r>
          </a:p>
          <a:p>
            <a:pPr marL="0" marR="0" lvl="0" indent="0" algn="l" rtl="0">
              <a:spcBef>
                <a:spcPts val="0"/>
              </a:spcBef>
              <a:spcAft>
                <a:spcPts val="0"/>
              </a:spcAft>
              <a:buNone/>
            </a:pPr>
            <a:endParaRPr lang="en" sz="1200" dirty="0">
              <a:solidFill>
                <a:srgbClr val="666666"/>
              </a:solidFill>
              <a:latin typeface="Lexend Deca"/>
              <a:ea typeface="Lexend Deca"/>
              <a:cs typeface="Lexend Deca"/>
              <a:sym typeface="Lexend Deca"/>
            </a:endParaRPr>
          </a:p>
          <a:p>
            <a:pPr marL="171450" marR="0" lvl="0" indent="-171450" algn="l" rtl="0">
              <a:spcBef>
                <a:spcPts val="0"/>
              </a:spcBef>
              <a:spcAft>
                <a:spcPts val="0"/>
              </a:spcAft>
              <a:buFont typeface="Arial" panose="020B0604020202020204" pitchFamily="34" charset="0"/>
              <a:buChar char="•"/>
            </a:pPr>
            <a:r>
              <a:rPr lang="en-US" sz="1200" b="1" dirty="0">
                <a:solidFill>
                  <a:srgbClr val="666666"/>
                </a:solidFill>
                <a:latin typeface="Lexend Deca"/>
                <a:ea typeface="Lexend Deca"/>
                <a:cs typeface="Lexend Deca"/>
                <a:sym typeface="Lexend Deca"/>
              </a:rPr>
              <a:t>Is a Google-internal version of a Stack Overflow–like website, making it easy for Googlers to link to existing or work-in-progress code as well as discuss confidential information</a:t>
            </a:r>
            <a:r>
              <a:rPr lang="en-US" sz="1200" dirty="0">
                <a:solidFill>
                  <a:srgbClr val="666666"/>
                </a:solidFill>
                <a:latin typeface="Lexend Deca"/>
                <a:ea typeface="Lexend Deca"/>
                <a:cs typeface="Lexend Deca"/>
                <a:sym typeface="Lexend Deca"/>
              </a:rPr>
              <a:t>. </a:t>
            </a:r>
          </a:p>
          <a:p>
            <a:pPr marL="0" marR="0" lvl="0" indent="0" algn="l" rtl="0">
              <a:spcBef>
                <a:spcPts val="0"/>
              </a:spcBef>
              <a:spcAft>
                <a:spcPts val="0"/>
              </a:spcAft>
              <a:buNone/>
            </a:pPr>
            <a:endParaRPr lang="en-US" sz="1200" dirty="0">
              <a:solidFill>
                <a:srgbClr val="666666"/>
              </a:solidFill>
              <a:latin typeface="Lexend Deca"/>
              <a:ea typeface="Lexend Deca"/>
              <a:cs typeface="Lexend Deca"/>
              <a:sym typeface="Lexend Deca"/>
            </a:endParaRPr>
          </a:p>
          <a:p>
            <a:pPr marL="171450" marR="0" lvl="0" indent="-171450" algn="l" rtl="0">
              <a:spcBef>
                <a:spcPts val="0"/>
              </a:spcBef>
              <a:spcAft>
                <a:spcPts val="0"/>
              </a:spcAft>
              <a:buFont typeface="Arial" panose="020B0604020202020204" pitchFamily="34" charset="0"/>
              <a:buChar char="•"/>
            </a:pPr>
            <a:r>
              <a:rPr lang="en-US" sz="1200" dirty="0">
                <a:solidFill>
                  <a:srgbClr val="666666"/>
                </a:solidFill>
                <a:latin typeface="Lexend Deca"/>
                <a:ea typeface="Lexend Deca"/>
                <a:cs typeface="Lexend Deca"/>
                <a:sym typeface="Lexend Deca"/>
              </a:rPr>
              <a:t>Like Stack Overflow, YAQS shares many of the same advantages of mailing lists and adds refinements: </a:t>
            </a:r>
            <a:r>
              <a:rPr lang="en-US" sz="1200" b="1" dirty="0">
                <a:solidFill>
                  <a:srgbClr val="666666"/>
                </a:solidFill>
                <a:latin typeface="Lexend Deca"/>
                <a:ea typeface="Lexend Deca"/>
                <a:cs typeface="Lexend Deca"/>
                <a:sym typeface="Lexend Deca"/>
              </a:rPr>
              <a:t>answers marked as helpful are promoted in the user interface, and users can edit questions and answers so that they remain accurate and useful as code and facts change</a:t>
            </a:r>
            <a:r>
              <a:rPr lang="en-US" sz="1200" dirty="0">
                <a:solidFill>
                  <a:srgbClr val="666666"/>
                </a:solidFill>
                <a:latin typeface="Lexend Deca"/>
                <a:ea typeface="Lexend Deca"/>
                <a:cs typeface="Lexend Deca"/>
                <a:sym typeface="Lexend Deca"/>
              </a:rPr>
              <a:t>. </a:t>
            </a:r>
          </a:p>
          <a:p>
            <a:pPr marL="0" marR="0" lvl="0" indent="0" algn="l" rtl="0">
              <a:spcBef>
                <a:spcPts val="0"/>
              </a:spcBef>
              <a:spcAft>
                <a:spcPts val="0"/>
              </a:spcAft>
              <a:buNone/>
            </a:pPr>
            <a:endParaRPr lang="en-US" sz="1200" dirty="0">
              <a:solidFill>
                <a:srgbClr val="666666"/>
              </a:solidFill>
              <a:latin typeface="Lexend Deca"/>
              <a:ea typeface="Lexend Deca"/>
              <a:cs typeface="Lexend Deca"/>
              <a:sym typeface="Lexend Deca"/>
            </a:endParaRPr>
          </a:p>
          <a:p>
            <a:pPr marL="171450" marR="0" lvl="0" indent="-171450" algn="l" rtl="0">
              <a:spcBef>
                <a:spcPts val="0"/>
              </a:spcBef>
              <a:spcAft>
                <a:spcPts val="0"/>
              </a:spcAft>
              <a:buFont typeface="Arial" panose="020B0604020202020204" pitchFamily="34" charset="0"/>
              <a:buChar char="•"/>
            </a:pPr>
            <a:r>
              <a:rPr lang="en-US" sz="1200" dirty="0">
                <a:solidFill>
                  <a:srgbClr val="666666"/>
                </a:solidFill>
                <a:latin typeface="Lexend Deca"/>
                <a:ea typeface="Lexend Deca"/>
                <a:cs typeface="Lexend Deca"/>
                <a:sym typeface="Lexend Deca"/>
              </a:rPr>
              <a:t>As a result, </a:t>
            </a:r>
            <a:r>
              <a:rPr lang="en-US" sz="1200" b="1" dirty="0">
                <a:solidFill>
                  <a:srgbClr val="666666"/>
                </a:solidFill>
                <a:latin typeface="Lexend Deca"/>
                <a:ea typeface="Lexend Deca"/>
                <a:cs typeface="Lexend Deca"/>
                <a:sym typeface="Lexend Deca"/>
              </a:rPr>
              <a:t>some mailing lists have been superseded by YAQS, whereas others have evolved into more general discussion lists that are less focused on problem solving</a:t>
            </a:r>
            <a:r>
              <a:rPr lang="en-US" sz="1200" dirty="0">
                <a:solidFill>
                  <a:srgbClr val="666666"/>
                </a:solidFill>
                <a:latin typeface="Lexend Deca"/>
                <a:ea typeface="Lexend Deca"/>
                <a:cs typeface="Lexend Deca"/>
                <a:sym typeface="Lexend Deca"/>
              </a:rPr>
              <a:t>.</a:t>
            </a:r>
            <a:endParaRPr sz="1200" dirty="0">
              <a:solidFill>
                <a:srgbClr val="666666"/>
              </a:solidFill>
              <a:latin typeface="Lexend Deca"/>
              <a:ea typeface="Lexend Deca"/>
              <a:cs typeface="Lexend Deca"/>
              <a:sym typeface="Lexend Deca"/>
            </a:endParaRPr>
          </a:p>
        </p:txBody>
      </p:sp>
      <p:sp>
        <p:nvSpPr>
          <p:cNvPr id="606" name="Google Shape;606;p52">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2"/>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2"/>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4"/>
          <p:cNvSpPr txBox="1"/>
          <p:nvPr/>
        </p:nvSpPr>
        <p:spPr>
          <a:xfrm>
            <a:off x="1063691" y="1361933"/>
            <a:ext cx="32538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D</a:t>
            </a:r>
            <a:r>
              <a:rPr lang="en" sz="2700" dirty="0">
                <a:solidFill>
                  <a:srgbClr val="EA4335"/>
                </a:solidFill>
                <a:latin typeface="Lexend Deca"/>
                <a:ea typeface="Lexend Deca"/>
                <a:cs typeface="Lexend Deca"/>
                <a:sym typeface="Lexend Deca"/>
              </a:rPr>
              <a:t>o</a:t>
            </a:r>
            <a:r>
              <a:rPr lang="en" sz="2700" dirty="0">
                <a:solidFill>
                  <a:srgbClr val="FBBC05"/>
                </a:solidFill>
                <a:latin typeface="Lexend Deca"/>
                <a:ea typeface="Lexend Deca"/>
                <a:cs typeface="Lexend Deca"/>
                <a:sym typeface="Lexend Deca"/>
              </a:rPr>
              <a:t>c</a:t>
            </a:r>
            <a:r>
              <a:rPr lang="en" sz="2700" dirty="0">
                <a:solidFill>
                  <a:srgbClr val="34A853"/>
                </a:solidFill>
                <a:latin typeface="Lexend Deca"/>
                <a:ea typeface="Lexend Deca"/>
                <a:cs typeface="Lexend Deca"/>
                <a:sym typeface="Lexend Deca"/>
              </a:rPr>
              <a:t>u</a:t>
            </a:r>
            <a:r>
              <a:rPr lang="en" sz="2700" dirty="0">
                <a:solidFill>
                  <a:schemeClr val="accent2"/>
                </a:solidFill>
                <a:latin typeface="Lexend Deca"/>
                <a:ea typeface="Lexend Deca"/>
                <a:cs typeface="Lexend Deca"/>
                <a:sym typeface="Lexend Deca"/>
              </a:rPr>
              <a:t>m</a:t>
            </a:r>
            <a:r>
              <a:rPr lang="en" sz="2700" dirty="0">
                <a:solidFill>
                  <a:schemeClr val="accent1"/>
                </a:solidFill>
                <a:latin typeface="Lexend Deca"/>
                <a:ea typeface="Lexend Deca"/>
                <a:cs typeface="Lexend Deca"/>
                <a:sym typeface="Lexend Deca"/>
              </a:rPr>
              <a:t>e</a:t>
            </a:r>
            <a:r>
              <a:rPr lang="en" sz="2700" dirty="0">
                <a:solidFill>
                  <a:schemeClr val="accent4"/>
                </a:solidFill>
                <a:latin typeface="Lexend Deca"/>
                <a:ea typeface="Lexend Deca"/>
                <a:cs typeface="Lexend Deca"/>
                <a:sym typeface="Lexend Deca"/>
              </a:rPr>
              <a:t>n</a:t>
            </a:r>
            <a:r>
              <a:rPr lang="en" sz="2700" dirty="0">
                <a:solidFill>
                  <a:schemeClr val="accent3"/>
                </a:solidFill>
                <a:latin typeface="Lexend Deca"/>
                <a:ea typeface="Lexend Deca"/>
                <a:cs typeface="Lexend Deca"/>
                <a:sym typeface="Lexend Deca"/>
              </a:rPr>
              <a:t>t</a:t>
            </a:r>
            <a:r>
              <a:rPr lang="en" sz="2700" dirty="0">
                <a:solidFill>
                  <a:schemeClr val="accent2"/>
                </a:solidFill>
                <a:latin typeface="Lexend Deca"/>
                <a:ea typeface="Lexend Deca"/>
                <a:cs typeface="Lexend Deca"/>
                <a:sym typeface="Lexend Deca"/>
              </a:rPr>
              <a:t>a</a:t>
            </a:r>
            <a:r>
              <a:rPr lang="en" sz="2700" dirty="0">
                <a:solidFill>
                  <a:schemeClr val="accent1"/>
                </a:solidFill>
                <a:latin typeface="Lexend Deca"/>
                <a:ea typeface="Lexend Deca"/>
                <a:cs typeface="Lexend Deca"/>
                <a:sym typeface="Lexend Deca"/>
              </a:rPr>
              <a:t>t</a:t>
            </a:r>
            <a:r>
              <a:rPr lang="en" sz="2700" dirty="0">
                <a:solidFill>
                  <a:schemeClr val="accent4"/>
                </a:solidFill>
                <a:latin typeface="Lexend Deca"/>
                <a:ea typeface="Lexend Deca"/>
                <a:cs typeface="Lexend Deca"/>
                <a:sym typeface="Lexend Deca"/>
              </a:rPr>
              <a:t>i</a:t>
            </a:r>
            <a:r>
              <a:rPr lang="en" sz="2700" dirty="0">
                <a:solidFill>
                  <a:schemeClr val="accent3"/>
                </a:solidFill>
                <a:latin typeface="Lexend Deca"/>
                <a:ea typeface="Lexend Deca"/>
                <a:cs typeface="Lexend Deca"/>
                <a:sym typeface="Lexend Deca"/>
              </a:rPr>
              <a:t>o</a:t>
            </a:r>
            <a:r>
              <a:rPr lang="en" sz="2700" dirty="0">
                <a:solidFill>
                  <a:schemeClr val="accent2"/>
                </a:solidFill>
                <a:latin typeface="Lexend Deca"/>
                <a:ea typeface="Lexend Deca"/>
                <a:cs typeface="Lexend Deca"/>
                <a:sym typeface="Lexend Deca"/>
              </a:rPr>
              <a:t>n</a:t>
            </a:r>
            <a:endParaRPr sz="2700" dirty="0">
              <a:solidFill>
                <a:srgbClr val="34A853"/>
              </a:solidFill>
              <a:latin typeface="Lexend Deca"/>
              <a:ea typeface="Lexend Deca"/>
              <a:cs typeface="Lexend Deca"/>
              <a:sym typeface="Lexend Deca"/>
            </a:endParaRPr>
          </a:p>
        </p:txBody>
      </p:sp>
      <p:sp>
        <p:nvSpPr>
          <p:cNvPr id="624" name="Google Shape;624;p54">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4"/>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aphicFrame>
        <p:nvGraphicFramePr>
          <p:cNvPr id="2" name="Diagramme 1">
            <a:extLst>
              <a:ext uri="{FF2B5EF4-FFF2-40B4-BE49-F238E27FC236}">
                <a16:creationId xmlns:a16="http://schemas.microsoft.com/office/drawing/2014/main" id="{A05BFE8C-0C9D-44D1-BCBD-4814D3DF5D46}"/>
              </a:ext>
            </a:extLst>
          </p:cNvPr>
          <p:cNvGraphicFramePr/>
          <p:nvPr>
            <p:extLst>
              <p:ext uri="{D42A27DB-BD31-4B8C-83A1-F6EECF244321}">
                <p14:modId xmlns:p14="http://schemas.microsoft.com/office/powerpoint/2010/main" val="3524706831"/>
              </p:ext>
            </p:extLst>
          </p:nvPr>
        </p:nvGraphicFramePr>
        <p:xfrm>
          <a:off x="2280183" y="1475710"/>
          <a:ext cx="4583634" cy="2558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702;p63">
            <a:extLst>
              <a:ext uri="{FF2B5EF4-FFF2-40B4-BE49-F238E27FC236}">
                <a16:creationId xmlns:a16="http://schemas.microsoft.com/office/drawing/2014/main" id="{FEE2012D-293A-4BA1-88AC-6F50F8ACCA83}"/>
              </a:ext>
            </a:extLst>
          </p:cNvPr>
          <p:cNvSpPr txBox="1"/>
          <p:nvPr/>
        </p:nvSpPr>
        <p:spPr>
          <a:xfrm>
            <a:off x="590800" y="4097097"/>
            <a:ext cx="6989646" cy="586586"/>
          </a:xfrm>
          <a:prstGeom prst="rect">
            <a:avLst/>
          </a:prstGeom>
          <a:noFill/>
          <a:ln>
            <a:noFill/>
          </a:ln>
        </p:spPr>
        <p:txBody>
          <a:bodyPr spcFirstLastPara="1" wrap="square" lIns="68575" tIns="34275" rIns="68575" bIns="34275" anchor="t" anchorCtr="0">
            <a:noAutofit/>
          </a:bodyPr>
          <a:lstStyle/>
          <a:p>
            <a:pPr marL="0" marR="0" lvl="0" indent="0" rtl="0">
              <a:spcBef>
                <a:spcPts val="0"/>
              </a:spcBef>
              <a:spcAft>
                <a:spcPts val="0"/>
              </a:spcAft>
              <a:buNone/>
            </a:pPr>
            <a:r>
              <a:rPr lang="en-US" sz="1100" dirty="0">
                <a:solidFill>
                  <a:srgbClr val="666666"/>
                </a:solidFill>
                <a:latin typeface="Roboto Light" panose="02000000000000000000" pitchFamily="2" charset="0"/>
                <a:ea typeface="Roboto Light" panose="02000000000000000000" pitchFamily="2" charset="0"/>
                <a:cs typeface="Lexend Deca"/>
                <a:sym typeface="Lexend Deca"/>
              </a:rPr>
              <a:t>Writing documentation is not much different than writing code. Like a programming language, it has rules, a particular syntax, and style decisions, often to accomplish a similar purpose as that within code: enforce consistency, improve clarity, and avoid (comprehension) errors.</a:t>
            </a:r>
            <a:endParaRPr sz="1100" dirty="0">
              <a:solidFill>
                <a:srgbClr val="666666"/>
              </a:solidFill>
              <a:latin typeface="Roboto Light" panose="02000000000000000000" pitchFamily="2" charset="0"/>
              <a:ea typeface="Roboto Light" panose="02000000000000000000" pitchFamily="2" charset="0"/>
              <a:cs typeface="Lexend Deca"/>
              <a:sym typeface="Lexend Dec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3"/>
          <p:cNvSpPr txBox="1"/>
          <p:nvPr/>
        </p:nvSpPr>
        <p:spPr>
          <a:xfrm>
            <a:off x="1063703" y="1361925"/>
            <a:ext cx="6914612"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c</a:t>
            </a:r>
            <a:r>
              <a:rPr lang="en" sz="2700" dirty="0">
                <a:solidFill>
                  <a:srgbClr val="FBBC05"/>
                </a:solidFill>
                <a:latin typeface="Lexend Deca"/>
                <a:ea typeface="Lexend Deca"/>
                <a:cs typeface="Lexend Deca"/>
                <a:sym typeface="Lexend Deca"/>
              </a:rPr>
              <a:t>a</a:t>
            </a:r>
            <a:r>
              <a:rPr lang="en" sz="2700" dirty="0">
                <a:solidFill>
                  <a:srgbClr val="4285F4"/>
                </a:solidFill>
                <a:latin typeface="Lexend Deca"/>
                <a:ea typeface="Lexend Deca"/>
                <a:cs typeface="Lexend Deca"/>
                <a:sym typeface="Lexend Deca"/>
              </a:rPr>
              <a:t>l</a:t>
            </a:r>
            <a:r>
              <a:rPr lang="en" sz="2700" dirty="0">
                <a:solidFill>
                  <a:srgbClr val="34A853"/>
                </a:solidFill>
                <a:latin typeface="Lexend Deca"/>
                <a:ea typeface="Lexend Deca"/>
                <a:cs typeface="Lexend Deca"/>
                <a:sym typeface="Lexend Deca"/>
              </a:rPr>
              <a:t>i</a:t>
            </a:r>
            <a:r>
              <a:rPr lang="en" sz="2700" dirty="0">
                <a:solidFill>
                  <a:schemeClr val="accent1"/>
                </a:solidFill>
                <a:latin typeface="Lexend Deca"/>
                <a:ea typeface="Lexend Deca"/>
                <a:cs typeface="Lexend Deca"/>
                <a:sym typeface="Lexend Deca"/>
              </a:rPr>
              <a:t>n</a:t>
            </a:r>
            <a:r>
              <a:rPr lang="en" sz="2700" dirty="0">
                <a:solidFill>
                  <a:schemeClr val="accent2"/>
                </a:solidFill>
                <a:latin typeface="Lexend Deca"/>
                <a:ea typeface="Lexend Deca"/>
                <a:cs typeface="Lexend Deca"/>
                <a:sym typeface="Lexend Deca"/>
              </a:rPr>
              <a:t>g </a:t>
            </a:r>
            <a:r>
              <a:rPr lang="en" sz="2700" dirty="0">
                <a:solidFill>
                  <a:schemeClr val="accent1"/>
                </a:solidFill>
                <a:latin typeface="Lexend Deca"/>
                <a:ea typeface="Lexend Deca"/>
                <a:cs typeface="Lexend Deca"/>
                <a:sym typeface="Lexend Deca"/>
              </a:rPr>
              <a:t>y</a:t>
            </a:r>
            <a:r>
              <a:rPr lang="en" sz="2700" dirty="0">
                <a:solidFill>
                  <a:schemeClr val="accent3"/>
                </a:solidFill>
                <a:latin typeface="Lexend Deca"/>
                <a:ea typeface="Lexend Deca"/>
                <a:cs typeface="Lexend Deca"/>
                <a:sym typeface="Lexend Deca"/>
              </a:rPr>
              <a:t>o</a:t>
            </a:r>
            <a:r>
              <a:rPr lang="en" sz="2700" dirty="0">
                <a:solidFill>
                  <a:schemeClr val="accent4"/>
                </a:solidFill>
                <a:latin typeface="Lexend Deca"/>
                <a:ea typeface="Lexend Deca"/>
                <a:cs typeface="Lexend Deca"/>
                <a:sym typeface="Lexend Deca"/>
              </a:rPr>
              <a:t>u</a:t>
            </a:r>
            <a:r>
              <a:rPr lang="en" sz="2700" dirty="0">
                <a:solidFill>
                  <a:schemeClr val="accent2"/>
                </a:solidFill>
                <a:latin typeface="Lexend Deca"/>
                <a:ea typeface="Lexend Deca"/>
                <a:cs typeface="Lexend Deca"/>
                <a:sym typeface="Lexend Deca"/>
              </a:rPr>
              <a:t>r </a:t>
            </a:r>
            <a:r>
              <a:rPr lang="en" sz="2700" dirty="0">
                <a:solidFill>
                  <a:schemeClr val="accent4"/>
                </a:solidFill>
                <a:latin typeface="Lexend Deca"/>
                <a:ea typeface="Lexend Deca"/>
                <a:cs typeface="Lexend Deca"/>
                <a:sym typeface="Lexend Deca"/>
              </a:rPr>
              <a:t>o</a:t>
            </a:r>
            <a:r>
              <a:rPr lang="en" sz="2700" dirty="0">
                <a:solidFill>
                  <a:schemeClr val="accent3"/>
                </a:solidFill>
                <a:latin typeface="Lexend Deca"/>
                <a:ea typeface="Lexend Deca"/>
                <a:cs typeface="Lexend Deca"/>
                <a:sym typeface="Lexend Deca"/>
              </a:rPr>
              <a:t>r</a:t>
            </a:r>
            <a:r>
              <a:rPr lang="en" sz="2700" dirty="0">
                <a:solidFill>
                  <a:schemeClr val="accent2"/>
                </a:solidFill>
                <a:latin typeface="Lexend Deca"/>
                <a:ea typeface="Lexend Deca"/>
                <a:cs typeface="Lexend Deca"/>
                <a:sym typeface="Lexend Deca"/>
              </a:rPr>
              <a:t>g</a:t>
            </a:r>
            <a:r>
              <a:rPr lang="en" sz="2700" dirty="0">
                <a:solidFill>
                  <a:schemeClr val="accent1"/>
                </a:solidFill>
                <a:latin typeface="Lexend Deca"/>
                <a:ea typeface="Lexend Deca"/>
                <a:cs typeface="Lexend Deca"/>
                <a:sym typeface="Lexend Deca"/>
              </a:rPr>
              <a:t>n</a:t>
            </a:r>
            <a:r>
              <a:rPr lang="en" sz="2700" dirty="0">
                <a:solidFill>
                  <a:schemeClr val="accent4"/>
                </a:solidFill>
                <a:latin typeface="Lexend Deca"/>
                <a:ea typeface="Lexend Deca"/>
                <a:cs typeface="Lexend Deca"/>
                <a:sym typeface="Lexend Deca"/>
              </a:rPr>
              <a:t>i</a:t>
            </a:r>
            <a:r>
              <a:rPr lang="en" sz="2700" dirty="0">
                <a:solidFill>
                  <a:schemeClr val="accent3"/>
                </a:solidFill>
                <a:latin typeface="Lexend Deca"/>
                <a:ea typeface="Lexend Deca"/>
                <a:cs typeface="Lexend Deca"/>
                <a:sym typeface="Lexend Deca"/>
              </a:rPr>
              <a:t>s</a:t>
            </a:r>
            <a:r>
              <a:rPr lang="en" sz="2700" dirty="0">
                <a:solidFill>
                  <a:schemeClr val="accent2"/>
                </a:solidFill>
                <a:latin typeface="Lexend Deca"/>
                <a:ea typeface="Lexend Deca"/>
                <a:cs typeface="Lexend Deca"/>
                <a:sym typeface="Lexend Deca"/>
              </a:rPr>
              <a:t>a</a:t>
            </a:r>
            <a:r>
              <a:rPr lang="en" sz="2700" dirty="0">
                <a:solidFill>
                  <a:schemeClr val="accent1"/>
                </a:solidFill>
                <a:latin typeface="Lexend Deca"/>
                <a:ea typeface="Lexend Deca"/>
                <a:cs typeface="Lexend Deca"/>
                <a:sym typeface="Lexend Deca"/>
              </a:rPr>
              <a:t>t</a:t>
            </a:r>
            <a:r>
              <a:rPr lang="en" sz="2700" dirty="0">
                <a:solidFill>
                  <a:schemeClr val="accent4"/>
                </a:solidFill>
                <a:latin typeface="Lexend Deca"/>
                <a:ea typeface="Lexend Deca"/>
                <a:cs typeface="Lexend Deca"/>
                <a:sym typeface="Lexend Deca"/>
              </a:rPr>
              <a:t>i</a:t>
            </a:r>
            <a:r>
              <a:rPr lang="en" sz="2700" dirty="0">
                <a:solidFill>
                  <a:schemeClr val="accent3"/>
                </a:solidFill>
                <a:latin typeface="Lexend Deca"/>
                <a:ea typeface="Lexend Deca"/>
                <a:cs typeface="Lexend Deca"/>
                <a:sym typeface="Lexend Deca"/>
              </a:rPr>
              <a:t>o</a:t>
            </a:r>
            <a:r>
              <a:rPr lang="en" sz="2700" dirty="0">
                <a:solidFill>
                  <a:schemeClr val="accent2"/>
                </a:solidFill>
                <a:latin typeface="Lexend Deca"/>
                <a:ea typeface="Lexend Deca"/>
                <a:cs typeface="Lexend Deca"/>
                <a:sym typeface="Lexend Deca"/>
              </a:rPr>
              <a:t>n</a:t>
            </a:r>
            <a:r>
              <a:rPr lang="en" sz="2700" dirty="0">
                <a:solidFill>
                  <a:schemeClr val="accent4"/>
                </a:solidFill>
                <a:latin typeface="Lexend Deca"/>
                <a:ea typeface="Lexend Deca"/>
                <a:cs typeface="Lexend Deca"/>
                <a:sym typeface="Lexend Deca"/>
              </a:rPr>
              <a:t>’</a:t>
            </a:r>
            <a:r>
              <a:rPr lang="en" sz="2700" dirty="0">
                <a:solidFill>
                  <a:schemeClr val="accent3"/>
                </a:solidFill>
                <a:latin typeface="Lexend Deca"/>
                <a:ea typeface="Lexend Deca"/>
                <a:cs typeface="Lexend Deca"/>
                <a:sym typeface="Lexend Deca"/>
              </a:rPr>
              <a:t>s</a:t>
            </a:r>
            <a:r>
              <a:rPr lang="en" sz="2700" dirty="0">
                <a:solidFill>
                  <a:schemeClr val="accent2"/>
                </a:solidFill>
                <a:latin typeface="Lexend Deca"/>
                <a:ea typeface="Lexend Deca"/>
                <a:cs typeface="Lexend Deca"/>
                <a:sym typeface="Lexend Deca"/>
              </a:rPr>
              <a:t> </a:t>
            </a:r>
            <a:r>
              <a:rPr lang="en" sz="2700" dirty="0">
                <a:solidFill>
                  <a:schemeClr val="accent4"/>
                </a:solidFill>
                <a:latin typeface="Lexend Deca"/>
                <a:ea typeface="Lexend Deca"/>
                <a:cs typeface="Lexend Deca"/>
                <a:sym typeface="Lexend Deca"/>
              </a:rPr>
              <a:t>k</a:t>
            </a:r>
            <a:r>
              <a:rPr lang="en" sz="2700" dirty="0">
                <a:solidFill>
                  <a:schemeClr val="accent3"/>
                </a:solidFill>
                <a:latin typeface="Lexend Deca"/>
                <a:ea typeface="Lexend Deca"/>
                <a:cs typeface="Lexend Deca"/>
                <a:sym typeface="Lexend Deca"/>
              </a:rPr>
              <a:t>n</a:t>
            </a:r>
            <a:r>
              <a:rPr lang="en" sz="2700" dirty="0">
                <a:solidFill>
                  <a:schemeClr val="accent2"/>
                </a:solidFill>
                <a:latin typeface="Lexend Deca"/>
                <a:ea typeface="Lexend Deca"/>
                <a:cs typeface="Lexend Deca"/>
                <a:sym typeface="Lexend Deca"/>
              </a:rPr>
              <a:t>o</a:t>
            </a:r>
            <a:r>
              <a:rPr lang="en" sz="2700" dirty="0">
                <a:solidFill>
                  <a:schemeClr val="accent1"/>
                </a:solidFill>
                <a:latin typeface="Lexend Deca"/>
                <a:ea typeface="Lexend Deca"/>
                <a:cs typeface="Lexend Deca"/>
                <a:sym typeface="Lexend Deca"/>
              </a:rPr>
              <a:t>w</a:t>
            </a:r>
            <a:r>
              <a:rPr lang="en" sz="2700" dirty="0">
                <a:solidFill>
                  <a:schemeClr val="accent4"/>
                </a:solidFill>
                <a:latin typeface="Lexend Deca"/>
                <a:ea typeface="Lexend Deca"/>
                <a:cs typeface="Lexend Deca"/>
                <a:sym typeface="Lexend Deca"/>
              </a:rPr>
              <a:t>l</a:t>
            </a:r>
            <a:r>
              <a:rPr lang="en" sz="2700" dirty="0">
                <a:solidFill>
                  <a:schemeClr val="accent3"/>
                </a:solidFill>
                <a:latin typeface="Lexend Deca"/>
                <a:ea typeface="Lexend Deca"/>
                <a:cs typeface="Lexend Deca"/>
                <a:sym typeface="Lexend Deca"/>
              </a:rPr>
              <a:t>e</a:t>
            </a:r>
            <a:r>
              <a:rPr lang="en" sz="2700" dirty="0">
                <a:solidFill>
                  <a:schemeClr val="accent2"/>
                </a:solidFill>
                <a:latin typeface="Lexend Deca"/>
                <a:ea typeface="Lexend Deca"/>
                <a:cs typeface="Lexend Deca"/>
                <a:sym typeface="Lexend Deca"/>
              </a:rPr>
              <a:t>d</a:t>
            </a:r>
            <a:r>
              <a:rPr lang="en" sz="2700" dirty="0">
                <a:solidFill>
                  <a:schemeClr val="accent1"/>
                </a:solidFill>
                <a:latin typeface="Lexend Deca"/>
                <a:ea typeface="Lexend Deca"/>
                <a:cs typeface="Lexend Deca"/>
                <a:sym typeface="Lexend Deca"/>
              </a:rPr>
              <a:t>g</a:t>
            </a:r>
            <a:r>
              <a:rPr lang="en" sz="2700" dirty="0">
                <a:solidFill>
                  <a:schemeClr val="accent4"/>
                </a:solidFill>
                <a:latin typeface="Lexend Deca"/>
                <a:ea typeface="Lexend Deca"/>
                <a:cs typeface="Lexend Deca"/>
                <a:sym typeface="Lexend Deca"/>
              </a:rPr>
              <a:t>e</a:t>
            </a:r>
            <a:endParaRPr sz="2700" dirty="0">
              <a:solidFill>
                <a:srgbClr val="34A853"/>
              </a:solidFill>
              <a:latin typeface="Lexend Deca"/>
              <a:ea typeface="Lexend Deca"/>
              <a:cs typeface="Lexend Deca"/>
              <a:sym typeface="Lexend Deca"/>
            </a:endParaRPr>
          </a:p>
        </p:txBody>
      </p:sp>
      <p:sp>
        <p:nvSpPr>
          <p:cNvPr id="615" name="Google Shape;615;p53">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aphicFrame>
        <p:nvGraphicFramePr>
          <p:cNvPr id="4" name="Diagramme 3">
            <a:extLst>
              <a:ext uri="{FF2B5EF4-FFF2-40B4-BE49-F238E27FC236}">
                <a16:creationId xmlns:a16="http://schemas.microsoft.com/office/drawing/2014/main" id="{F8192B49-5E88-49DF-A1DA-4FF3E3B621AF}"/>
              </a:ext>
            </a:extLst>
          </p:cNvPr>
          <p:cNvGraphicFramePr/>
          <p:nvPr>
            <p:extLst>
              <p:ext uri="{D42A27DB-BD31-4B8C-83A1-F6EECF244321}">
                <p14:modId xmlns:p14="http://schemas.microsoft.com/office/powerpoint/2010/main" val="4097940519"/>
              </p:ext>
            </p:extLst>
          </p:nvPr>
        </p:nvGraphicFramePr>
        <p:xfrm>
          <a:off x="2021335" y="2045184"/>
          <a:ext cx="5101329" cy="252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p:nvPr/>
        </p:nvSpPr>
        <p:spPr>
          <a:xfrm>
            <a:off x="1063710" y="1361925"/>
            <a:ext cx="70467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a:solidFill>
                  <a:srgbClr val="4285F4"/>
                </a:solidFill>
                <a:latin typeface="Lexend Deca"/>
                <a:ea typeface="Lexend Deca"/>
                <a:cs typeface="Lexend Deca"/>
                <a:sym typeface="Lexend Deca"/>
              </a:rPr>
              <a:t>C</a:t>
            </a:r>
            <a:r>
              <a:rPr lang="en" sz="2700">
                <a:solidFill>
                  <a:srgbClr val="EA4335"/>
                </a:solidFill>
                <a:latin typeface="Lexend Deca"/>
                <a:ea typeface="Lexend Deca"/>
                <a:cs typeface="Lexend Deca"/>
                <a:sym typeface="Lexend Deca"/>
              </a:rPr>
              <a:t>a</a:t>
            </a:r>
            <a:r>
              <a:rPr lang="en" sz="2700">
                <a:solidFill>
                  <a:srgbClr val="FBBC05"/>
                </a:solidFill>
                <a:latin typeface="Lexend Deca"/>
                <a:ea typeface="Lexend Deca"/>
                <a:cs typeface="Lexend Deca"/>
                <a:sym typeface="Lexend Deca"/>
              </a:rPr>
              <a:t>n</a:t>
            </a:r>
            <a:r>
              <a:rPr lang="en" sz="2700">
                <a:solidFill>
                  <a:srgbClr val="34A853"/>
                </a:solidFill>
                <a:latin typeface="Lexend Deca"/>
                <a:ea typeface="Lexend Deca"/>
                <a:cs typeface="Lexend Deca"/>
                <a:sym typeface="Lexend Deca"/>
              </a:rPr>
              <a:t>o</a:t>
            </a:r>
            <a:r>
              <a:rPr lang="en" sz="2700">
                <a:solidFill>
                  <a:schemeClr val="accent4"/>
                </a:solidFill>
                <a:latin typeface="Lexend Deca"/>
                <a:ea typeface="Lexend Deca"/>
                <a:cs typeface="Lexend Deca"/>
                <a:sym typeface="Lexend Deca"/>
              </a:rPr>
              <a:t>n</a:t>
            </a:r>
            <a:r>
              <a:rPr lang="en" sz="2700">
                <a:solidFill>
                  <a:schemeClr val="accent2"/>
                </a:solidFill>
                <a:latin typeface="Lexend Deca"/>
                <a:ea typeface="Lexend Deca"/>
                <a:cs typeface="Lexend Deca"/>
                <a:sym typeface="Lexend Deca"/>
              </a:rPr>
              <a:t>i</a:t>
            </a:r>
            <a:r>
              <a:rPr lang="en" sz="2700">
                <a:solidFill>
                  <a:schemeClr val="accent1"/>
                </a:solidFill>
                <a:latin typeface="Lexend Deca"/>
                <a:ea typeface="Lexend Deca"/>
                <a:cs typeface="Lexend Deca"/>
                <a:sym typeface="Lexend Deca"/>
              </a:rPr>
              <a:t>c</a:t>
            </a:r>
            <a:r>
              <a:rPr lang="en" sz="2700">
                <a:solidFill>
                  <a:schemeClr val="accent3"/>
                </a:solidFill>
                <a:latin typeface="Lexend Deca"/>
                <a:ea typeface="Lexend Deca"/>
                <a:cs typeface="Lexend Deca"/>
                <a:sym typeface="Lexend Deca"/>
              </a:rPr>
              <a:t>a</a:t>
            </a:r>
            <a:r>
              <a:rPr lang="en" sz="2700">
                <a:solidFill>
                  <a:schemeClr val="accent4"/>
                </a:solidFill>
                <a:latin typeface="Lexend Deca"/>
                <a:ea typeface="Lexend Deca"/>
                <a:cs typeface="Lexend Deca"/>
                <a:sym typeface="Lexend Deca"/>
              </a:rPr>
              <a:t>l </a:t>
            </a:r>
            <a:r>
              <a:rPr lang="en" sz="2700">
                <a:solidFill>
                  <a:schemeClr val="accent2"/>
                </a:solidFill>
                <a:latin typeface="Lexend Deca"/>
                <a:ea typeface="Lexend Deca"/>
                <a:cs typeface="Lexend Deca"/>
                <a:sym typeface="Lexend Deca"/>
              </a:rPr>
              <a:t>s</a:t>
            </a:r>
            <a:r>
              <a:rPr lang="en" sz="2700">
                <a:solidFill>
                  <a:schemeClr val="accent3"/>
                </a:solidFill>
                <a:latin typeface="Lexend Deca"/>
                <a:ea typeface="Lexend Deca"/>
                <a:cs typeface="Lexend Deca"/>
                <a:sym typeface="Lexend Deca"/>
              </a:rPr>
              <a:t>o</a:t>
            </a:r>
            <a:r>
              <a:rPr lang="en" sz="2700">
                <a:solidFill>
                  <a:schemeClr val="accent4"/>
                </a:solidFill>
                <a:latin typeface="Lexend Deca"/>
                <a:ea typeface="Lexend Deca"/>
                <a:cs typeface="Lexend Deca"/>
                <a:sym typeface="Lexend Deca"/>
              </a:rPr>
              <a:t>u</a:t>
            </a:r>
            <a:r>
              <a:rPr lang="en" sz="2700">
                <a:solidFill>
                  <a:schemeClr val="accent2"/>
                </a:solidFill>
                <a:latin typeface="Lexend Deca"/>
                <a:ea typeface="Lexend Deca"/>
                <a:cs typeface="Lexend Deca"/>
                <a:sym typeface="Lexend Deca"/>
              </a:rPr>
              <a:t>r</a:t>
            </a:r>
            <a:r>
              <a:rPr lang="en" sz="2700">
                <a:solidFill>
                  <a:schemeClr val="accent1"/>
                </a:solidFill>
                <a:latin typeface="Lexend Deca"/>
                <a:ea typeface="Lexend Deca"/>
                <a:cs typeface="Lexend Deca"/>
                <a:sym typeface="Lexend Deca"/>
              </a:rPr>
              <a:t>c</a:t>
            </a:r>
            <a:r>
              <a:rPr lang="en" sz="2700">
                <a:solidFill>
                  <a:schemeClr val="accent3"/>
                </a:solidFill>
                <a:latin typeface="Lexend Deca"/>
                <a:ea typeface="Lexend Deca"/>
                <a:cs typeface="Lexend Deca"/>
                <a:sym typeface="Lexend Deca"/>
              </a:rPr>
              <a:t>e </a:t>
            </a:r>
            <a:r>
              <a:rPr lang="en" sz="2700">
                <a:solidFill>
                  <a:schemeClr val="accent2"/>
                </a:solidFill>
                <a:latin typeface="Lexend Deca"/>
                <a:ea typeface="Lexend Deca"/>
                <a:cs typeface="Lexend Deca"/>
                <a:sym typeface="Lexend Deca"/>
              </a:rPr>
              <a:t>o</a:t>
            </a:r>
            <a:r>
              <a:rPr lang="en" sz="2700">
                <a:solidFill>
                  <a:schemeClr val="accent3"/>
                </a:solidFill>
                <a:latin typeface="Lexend Deca"/>
                <a:ea typeface="Lexend Deca"/>
                <a:cs typeface="Lexend Deca"/>
                <a:sym typeface="Lexend Deca"/>
              </a:rPr>
              <a:t>f </a:t>
            </a:r>
            <a:r>
              <a:rPr lang="en" sz="2700">
                <a:solidFill>
                  <a:schemeClr val="accent4"/>
                </a:solidFill>
                <a:latin typeface="Lexend Deca"/>
                <a:ea typeface="Lexend Deca"/>
                <a:cs typeface="Lexend Deca"/>
                <a:sym typeface="Lexend Deca"/>
              </a:rPr>
              <a:t>i</a:t>
            </a:r>
            <a:r>
              <a:rPr lang="en" sz="2700">
                <a:solidFill>
                  <a:schemeClr val="accent2"/>
                </a:solidFill>
                <a:latin typeface="Lexend Deca"/>
                <a:ea typeface="Lexend Deca"/>
                <a:cs typeface="Lexend Deca"/>
                <a:sym typeface="Lexend Deca"/>
              </a:rPr>
              <a:t>n</a:t>
            </a:r>
            <a:r>
              <a:rPr lang="en" sz="2700">
                <a:solidFill>
                  <a:schemeClr val="accent1"/>
                </a:solidFill>
                <a:latin typeface="Lexend Deca"/>
                <a:ea typeface="Lexend Deca"/>
                <a:cs typeface="Lexend Deca"/>
                <a:sym typeface="Lexend Deca"/>
              </a:rPr>
              <a:t>f</a:t>
            </a:r>
            <a:r>
              <a:rPr lang="en" sz="2700">
                <a:solidFill>
                  <a:schemeClr val="accent3"/>
                </a:solidFill>
                <a:latin typeface="Lexend Deca"/>
                <a:ea typeface="Lexend Deca"/>
                <a:cs typeface="Lexend Deca"/>
                <a:sym typeface="Lexend Deca"/>
              </a:rPr>
              <a:t>o</a:t>
            </a:r>
            <a:r>
              <a:rPr lang="en" sz="2700">
                <a:solidFill>
                  <a:schemeClr val="accent4"/>
                </a:solidFill>
                <a:latin typeface="Lexend Deca"/>
                <a:ea typeface="Lexend Deca"/>
                <a:cs typeface="Lexend Deca"/>
                <a:sym typeface="Lexend Deca"/>
              </a:rPr>
              <a:t>r</a:t>
            </a:r>
            <a:r>
              <a:rPr lang="en" sz="2700">
                <a:solidFill>
                  <a:schemeClr val="accent2"/>
                </a:solidFill>
                <a:latin typeface="Lexend Deca"/>
                <a:ea typeface="Lexend Deca"/>
                <a:cs typeface="Lexend Deca"/>
                <a:sym typeface="Lexend Deca"/>
              </a:rPr>
              <a:t>m</a:t>
            </a:r>
            <a:r>
              <a:rPr lang="en" sz="2700">
                <a:solidFill>
                  <a:schemeClr val="accent1"/>
                </a:solidFill>
                <a:latin typeface="Lexend Deca"/>
                <a:ea typeface="Lexend Deca"/>
                <a:cs typeface="Lexend Deca"/>
                <a:sym typeface="Lexend Deca"/>
              </a:rPr>
              <a:t>a</a:t>
            </a:r>
            <a:r>
              <a:rPr lang="en" sz="2700">
                <a:solidFill>
                  <a:schemeClr val="accent3"/>
                </a:solidFill>
                <a:latin typeface="Lexend Deca"/>
                <a:ea typeface="Lexend Deca"/>
                <a:cs typeface="Lexend Deca"/>
                <a:sym typeface="Lexend Deca"/>
              </a:rPr>
              <a:t>t</a:t>
            </a:r>
            <a:r>
              <a:rPr lang="en" sz="2700">
                <a:solidFill>
                  <a:schemeClr val="accent2"/>
                </a:solidFill>
                <a:latin typeface="Lexend Deca"/>
                <a:ea typeface="Lexend Deca"/>
                <a:cs typeface="Lexend Deca"/>
                <a:sym typeface="Lexend Deca"/>
              </a:rPr>
              <a:t>i</a:t>
            </a:r>
            <a:r>
              <a:rPr lang="en" sz="2700">
                <a:solidFill>
                  <a:schemeClr val="accent1"/>
                </a:solidFill>
                <a:latin typeface="Lexend Deca"/>
                <a:ea typeface="Lexend Deca"/>
                <a:cs typeface="Lexend Deca"/>
                <a:sym typeface="Lexend Deca"/>
              </a:rPr>
              <a:t>o</a:t>
            </a:r>
            <a:r>
              <a:rPr lang="en" sz="2700">
                <a:solidFill>
                  <a:schemeClr val="accent4"/>
                </a:solidFill>
                <a:latin typeface="Lexend Deca"/>
                <a:ea typeface="Lexend Deca"/>
                <a:cs typeface="Lexend Deca"/>
                <a:sym typeface="Lexend Deca"/>
              </a:rPr>
              <a:t>n</a:t>
            </a:r>
            <a:r>
              <a:rPr lang="en" sz="2700">
                <a:solidFill>
                  <a:schemeClr val="accent2"/>
                </a:solidFill>
                <a:latin typeface="Lexend Deca"/>
                <a:ea typeface="Lexend Deca"/>
                <a:cs typeface="Lexend Deca"/>
                <a:sym typeface="Lexend Deca"/>
              </a:rPr>
              <a:t>s</a:t>
            </a:r>
            <a:endParaRPr sz="2700">
              <a:solidFill>
                <a:srgbClr val="34A853"/>
              </a:solidFill>
              <a:latin typeface="Lexend Deca"/>
              <a:ea typeface="Lexend Deca"/>
              <a:cs typeface="Lexend Deca"/>
              <a:sym typeface="Lexend Deca"/>
            </a:endParaRPr>
          </a:p>
        </p:txBody>
      </p:sp>
      <p:sp>
        <p:nvSpPr>
          <p:cNvPr id="633" name="Google Shape;633;p55">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0" y="3587325"/>
            <a:ext cx="498600" cy="7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aphicFrame>
        <p:nvGraphicFramePr>
          <p:cNvPr id="9" name="Diagramme 8">
            <a:extLst>
              <a:ext uri="{FF2B5EF4-FFF2-40B4-BE49-F238E27FC236}">
                <a16:creationId xmlns:a16="http://schemas.microsoft.com/office/drawing/2014/main" id="{0864748C-C29F-486F-9BC1-10BDEC55C9A1}"/>
              </a:ext>
            </a:extLst>
          </p:cNvPr>
          <p:cNvGraphicFramePr/>
          <p:nvPr>
            <p:extLst>
              <p:ext uri="{D42A27DB-BD31-4B8C-83A1-F6EECF244321}">
                <p14:modId xmlns:p14="http://schemas.microsoft.com/office/powerpoint/2010/main" val="3658929941"/>
              </p:ext>
            </p:extLst>
          </p:nvPr>
        </p:nvGraphicFramePr>
        <p:xfrm>
          <a:off x="2021335" y="2045184"/>
          <a:ext cx="5101329" cy="252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6"/>
          <p:cNvSpPr txBox="1"/>
          <p:nvPr/>
        </p:nvSpPr>
        <p:spPr>
          <a:xfrm>
            <a:off x="1063707" y="1361925"/>
            <a:ext cx="57699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a:solidFill>
                  <a:srgbClr val="4285F4"/>
                </a:solidFill>
                <a:latin typeface="Lexend Deca"/>
                <a:ea typeface="Lexend Deca"/>
                <a:cs typeface="Lexend Deca"/>
                <a:sym typeface="Lexend Deca"/>
              </a:rPr>
              <a:t>S</a:t>
            </a:r>
            <a:r>
              <a:rPr lang="en" sz="2700">
                <a:solidFill>
                  <a:srgbClr val="EA4335"/>
                </a:solidFill>
                <a:latin typeface="Lexend Deca"/>
                <a:ea typeface="Lexend Deca"/>
                <a:cs typeface="Lexend Deca"/>
                <a:sym typeface="Lexend Deca"/>
              </a:rPr>
              <a:t>t</a:t>
            </a:r>
            <a:r>
              <a:rPr lang="en" sz="2700">
                <a:solidFill>
                  <a:srgbClr val="FBBC05"/>
                </a:solidFill>
                <a:latin typeface="Lexend Deca"/>
                <a:ea typeface="Lexend Deca"/>
                <a:cs typeface="Lexend Deca"/>
                <a:sym typeface="Lexend Deca"/>
              </a:rPr>
              <a:t>a</a:t>
            </a:r>
            <a:r>
              <a:rPr lang="en" sz="2700">
                <a:solidFill>
                  <a:srgbClr val="34A853"/>
                </a:solidFill>
                <a:latin typeface="Lexend Deca"/>
                <a:ea typeface="Lexend Deca"/>
                <a:cs typeface="Lexend Deca"/>
                <a:sym typeface="Lexend Deca"/>
              </a:rPr>
              <a:t>y</a:t>
            </a:r>
            <a:r>
              <a:rPr lang="en" sz="2700">
                <a:solidFill>
                  <a:schemeClr val="accent2"/>
                </a:solidFill>
                <a:latin typeface="Lexend Deca"/>
                <a:ea typeface="Lexend Deca"/>
                <a:cs typeface="Lexend Deca"/>
                <a:sym typeface="Lexend Deca"/>
              </a:rPr>
              <a:t>i</a:t>
            </a:r>
            <a:r>
              <a:rPr lang="en" sz="2700">
                <a:solidFill>
                  <a:schemeClr val="accent4"/>
                </a:solidFill>
                <a:latin typeface="Lexend Deca"/>
                <a:ea typeface="Lexend Deca"/>
                <a:cs typeface="Lexend Deca"/>
                <a:sym typeface="Lexend Deca"/>
              </a:rPr>
              <a:t>n</a:t>
            </a:r>
            <a:r>
              <a:rPr lang="en" sz="2700">
                <a:solidFill>
                  <a:schemeClr val="accent3"/>
                </a:solidFill>
                <a:latin typeface="Lexend Deca"/>
                <a:ea typeface="Lexend Deca"/>
                <a:cs typeface="Lexend Deca"/>
                <a:sym typeface="Lexend Deca"/>
              </a:rPr>
              <a:t>g </a:t>
            </a:r>
            <a:r>
              <a:rPr lang="en" sz="2700">
                <a:solidFill>
                  <a:schemeClr val="accent2"/>
                </a:solidFill>
                <a:latin typeface="Lexend Deca"/>
                <a:ea typeface="Lexend Deca"/>
                <a:cs typeface="Lexend Deca"/>
                <a:sym typeface="Lexend Deca"/>
              </a:rPr>
              <a:t>i</a:t>
            </a:r>
            <a:r>
              <a:rPr lang="en" sz="2700">
                <a:solidFill>
                  <a:schemeClr val="accent1"/>
                </a:solidFill>
                <a:latin typeface="Lexend Deca"/>
                <a:ea typeface="Lexend Deca"/>
                <a:cs typeface="Lexend Deca"/>
                <a:sym typeface="Lexend Deca"/>
              </a:rPr>
              <a:t>n </a:t>
            </a:r>
            <a:r>
              <a:rPr lang="en" sz="2700">
                <a:solidFill>
                  <a:schemeClr val="accent4"/>
                </a:solidFill>
                <a:latin typeface="Lexend Deca"/>
                <a:ea typeface="Lexend Deca"/>
                <a:cs typeface="Lexend Deca"/>
                <a:sym typeface="Lexend Deca"/>
              </a:rPr>
              <a:t>t</a:t>
            </a:r>
            <a:r>
              <a:rPr lang="en" sz="2700">
                <a:solidFill>
                  <a:schemeClr val="accent3"/>
                </a:solidFill>
                <a:latin typeface="Lexend Deca"/>
                <a:ea typeface="Lexend Deca"/>
                <a:cs typeface="Lexend Deca"/>
                <a:sym typeface="Lexend Deca"/>
              </a:rPr>
              <a:t>h</a:t>
            </a:r>
            <a:r>
              <a:rPr lang="en" sz="2700">
                <a:solidFill>
                  <a:schemeClr val="accent2"/>
                </a:solidFill>
                <a:latin typeface="Lexend Deca"/>
                <a:ea typeface="Lexend Deca"/>
                <a:cs typeface="Lexend Deca"/>
                <a:sym typeface="Lexend Deca"/>
              </a:rPr>
              <a:t>e </a:t>
            </a:r>
            <a:r>
              <a:rPr lang="en" sz="2700">
                <a:solidFill>
                  <a:schemeClr val="accent4"/>
                </a:solidFill>
                <a:latin typeface="Lexend Deca"/>
                <a:ea typeface="Lexend Deca"/>
                <a:cs typeface="Lexend Deca"/>
                <a:sym typeface="Lexend Deca"/>
              </a:rPr>
              <a:t>l</a:t>
            </a:r>
            <a:r>
              <a:rPr lang="en" sz="2700">
                <a:solidFill>
                  <a:schemeClr val="accent2"/>
                </a:solidFill>
                <a:latin typeface="Lexend Deca"/>
                <a:ea typeface="Lexend Deca"/>
                <a:cs typeface="Lexend Deca"/>
                <a:sym typeface="Lexend Deca"/>
              </a:rPr>
              <a:t>o</a:t>
            </a:r>
            <a:r>
              <a:rPr lang="en" sz="2700">
                <a:solidFill>
                  <a:schemeClr val="accent1"/>
                </a:solidFill>
                <a:latin typeface="Lexend Deca"/>
                <a:ea typeface="Lexend Deca"/>
                <a:cs typeface="Lexend Deca"/>
                <a:sym typeface="Lexend Deca"/>
              </a:rPr>
              <a:t>o</a:t>
            </a:r>
            <a:r>
              <a:rPr lang="en" sz="2700">
                <a:solidFill>
                  <a:schemeClr val="accent3"/>
                </a:solidFill>
                <a:latin typeface="Lexend Deca"/>
                <a:ea typeface="Lexend Deca"/>
                <a:cs typeface="Lexend Deca"/>
                <a:sym typeface="Lexend Deca"/>
              </a:rPr>
              <a:t>p</a:t>
            </a:r>
            <a:endParaRPr sz="2700">
              <a:solidFill>
                <a:srgbClr val="34A853"/>
              </a:solidFill>
              <a:latin typeface="Lexend Deca"/>
              <a:ea typeface="Lexend Deca"/>
              <a:cs typeface="Lexend Deca"/>
              <a:sym typeface="Lexend Deca"/>
            </a:endParaRPr>
          </a:p>
        </p:txBody>
      </p:sp>
      <p:sp>
        <p:nvSpPr>
          <p:cNvPr id="642" name="Google Shape;642;p5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6"/>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6"/>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aphicFrame>
        <p:nvGraphicFramePr>
          <p:cNvPr id="8" name="Diagramme 7">
            <a:extLst>
              <a:ext uri="{FF2B5EF4-FFF2-40B4-BE49-F238E27FC236}">
                <a16:creationId xmlns:a16="http://schemas.microsoft.com/office/drawing/2014/main" id="{02AE2B5A-9971-4A69-827A-FCE40FED89DB}"/>
              </a:ext>
            </a:extLst>
          </p:cNvPr>
          <p:cNvGraphicFramePr/>
          <p:nvPr>
            <p:extLst>
              <p:ext uri="{D42A27DB-BD31-4B8C-83A1-F6EECF244321}">
                <p14:modId xmlns:p14="http://schemas.microsoft.com/office/powerpoint/2010/main" val="3318052002"/>
              </p:ext>
            </p:extLst>
          </p:nvPr>
        </p:nvGraphicFramePr>
        <p:xfrm>
          <a:off x="2021335" y="2045184"/>
          <a:ext cx="5101329" cy="252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7"/>
          <p:cNvSpPr/>
          <p:nvPr/>
        </p:nvSpPr>
        <p:spPr>
          <a:xfrm>
            <a:off x="8925125" y="4146425"/>
            <a:ext cx="147300" cy="88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txBox="1"/>
          <p:nvPr/>
        </p:nvSpPr>
        <p:spPr>
          <a:xfrm>
            <a:off x="3587075" y="3623500"/>
            <a:ext cx="5337900" cy="1108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0" dirty="0">
                <a:solidFill>
                  <a:schemeClr val="accent4"/>
                </a:solidFill>
                <a:latin typeface="Lexend Deca"/>
                <a:ea typeface="Lexend Deca"/>
                <a:cs typeface="Lexend Deca"/>
                <a:sym typeface="Lexend Deca"/>
              </a:rPr>
              <a:t>P</a:t>
            </a:r>
            <a:r>
              <a:rPr lang="en" sz="6000" dirty="0">
                <a:solidFill>
                  <a:schemeClr val="accent2"/>
                </a:solidFill>
                <a:latin typeface="Lexend Deca"/>
                <a:ea typeface="Lexend Deca"/>
                <a:cs typeface="Lexend Deca"/>
                <a:sym typeface="Lexend Deca"/>
              </a:rPr>
              <a:t>R</a:t>
            </a:r>
            <a:r>
              <a:rPr lang="en" sz="6000" dirty="0">
                <a:solidFill>
                  <a:schemeClr val="accent1"/>
                </a:solidFill>
                <a:latin typeface="Lexend Deca"/>
                <a:ea typeface="Lexend Deca"/>
                <a:cs typeface="Lexend Deca"/>
                <a:sym typeface="Lexend Deca"/>
              </a:rPr>
              <a:t>O</a:t>
            </a:r>
            <a:r>
              <a:rPr lang="en" sz="6000" dirty="0">
                <a:solidFill>
                  <a:schemeClr val="accent3"/>
                </a:solidFill>
                <a:latin typeface="Lexend Deca"/>
                <a:ea typeface="Lexend Deca"/>
                <a:cs typeface="Lexend Deca"/>
                <a:sym typeface="Lexend Deca"/>
              </a:rPr>
              <a:t>C</a:t>
            </a:r>
            <a:r>
              <a:rPr lang="en" sz="6000" dirty="0">
                <a:solidFill>
                  <a:schemeClr val="accent2"/>
                </a:solidFill>
                <a:latin typeface="Lexend Deca"/>
                <a:ea typeface="Lexend Deca"/>
                <a:cs typeface="Lexend Deca"/>
                <a:sym typeface="Lexend Deca"/>
              </a:rPr>
              <a:t>E</a:t>
            </a:r>
            <a:r>
              <a:rPr lang="en" sz="6000" dirty="0">
                <a:solidFill>
                  <a:schemeClr val="accent4"/>
                </a:solidFill>
                <a:latin typeface="Lexend Deca"/>
                <a:ea typeface="Lexend Deca"/>
                <a:cs typeface="Lexend Deca"/>
                <a:sym typeface="Lexend Deca"/>
              </a:rPr>
              <a:t>S</a:t>
            </a:r>
            <a:r>
              <a:rPr lang="en" sz="6000" dirty="0">
                <a:solidFill>
                  <a:schemeClr val="accent3"/>
                </a:solidFill>
                <a:latin typeface="Lexend Deca"/>
                <a:ea typeface="Lexend Deca"/>
                <a:cs typeface="Lexend Deca"/>
                <a:sym typeface="Lexend Deca"/>
              </a:rPr>
              <a:t>S</a:t>
            </a:r>
            <a:r>
              <a:rPr lang="en" sz="6000" dirty="0">
                <a:solidFill>
                  <a:schemeClr val="accent2"/>
                </a:solidFill>
                <a:latin typeface="Lexend Deca"/>
                <a:ea typeface="Lexend Deca"/>
                <a:cs typeface="Lexend Deca"/>
                <a:sym typeface="Lexend Deca"/>
              </a:rPr>
              <a:t>E</a:t>
            </a:r>
            <a:r>
              <a:rPr lang="en" sz="6000" dirty="0">
                <a:solidFill>
                  <a:schemeClr val="accent1"/>
                </a:solidFill>
                <a:latin typeface="Lexend Deca"/>
                <a:ea typeface="Lexend Deca"/>
                <a:cs typeface="Lexend Deca"/>
                <a:sym typeface="Lexend Deca"/>
              </a:rPr>
              <a:t>S</a:t>
            </a:r>
            <a:r>
              <a:rPr lang="en" sz="6000" dirty="0">
                <a:solidFill>
                  <a:schemeClr val="accent2"/>
                </a:solidFill>
                <a:latin typeface="Lexend Deca"/>
                <a:ea typeface="Lexend Deca"/>
                <a:cs typeface="Lexend Deca"/>
                <a:sym typeface="Lexend Deca"/>
              </a:rPr>
              <a:t> </a:t>
            </a:r>
            <a:endParaRPr sz="6000" dirty="0">
              <a:solidFill>
                <a:schemeClr val="accent4"/>
              </a:solidFill>
              <a:latin typeface="Lexend Deca"/>
              <a:ea typeface="Lexend Deca"/>
              <a:cs typeface="Lexend Deca"/>
              <a:sym typeface="Lexend Deca"/>
            </a:endParaRPr>
          </a:p>
        </p:txBody>
      </p:sp>
      <p:sp>
        <p:nvSpPr>
          <p:cNvPr id="651" name="Google Shape;651;p57"/>
          <p:cNvSpPr/>
          <p:nvPr/>
        </p:nvSpPr>
        <p:spPr>
          <a:xfrm>
            <a:off x="1775300" y="2760225"/>
            <a:ext cx="1362000" cy="1325400"/>
          </a:xfrm>
          <a:prstGeom prst="ellipse">
            <a:avLst/>
          </a:prstGeom>
          <a:solidFill>
            <a:schemeClr val="accent2"/>
          </a:solidFill>
          <a:ln>
            <a:noFill/>
          </a:ln>
          <a:effectLst>
            <a:outerShdw blurRad="57150" dist="19050" dir="5400000" algn="bl" rotWithShape="0">
              <a:srgbClr val="9E9E9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lt1"/>
                </a:solidFill>
                <a:latin typeface="Roboto Black"/>
                <a:ea typeface="Roboto Black"/>
                <a:cs typeface="Roboto Black"/>
                <a:sym typeface="Roboto Black"/>
              </a:rPr>
              <a:t>2</a:t>
            </a:r>
            <a:endParaRPr sz="6000" dirty="0">
              <a:solidFill>
                <a:schemeClr val="lt1"/>
              </a:solidFill>
              <a:latin typeface="Roboto Black"/>
              <a:ea typeface="Roboto Black"/>
              <a:cs typeface="Roboto Black"/>
              <a:sym typeface="Roboto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5"/>
          <p:cNvSpPr/>
          <p:nvPr/>
        </p:nvSpPr>
        <p:spPr>
          <a:xfrm>
            <a:off x="0" y="3878900"/>
            <a:ext cx="405300" cy="119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txBox="1"/>
          <p:nvPr/>
        </p:nvSpPr>
        <p:spPr>
          <a:xfrm>
            <a:off x="1084675" y="1658950"/>
            <a:ext cx="6990900" cy="9054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100"/>
              <a:buFont typeface="Arial"/>
              <a:buNone/>
            </a:pPr>
            <a:r>
              <a:rPr lang="en" sz="6000">
                <a:solidFill>
                  <a:schemeClr val="accent4"/>
                </a:solidFill>
                <a:latin typeface="Lexend Deca"/>
                <a:ea typeface="Lexend Deca"/>
                <a:cs typeface="Lexend Deca"/>
                <a:sym typeface="Lexend Deca"/>
              </a:rPr>
              <a:t>G</a:t>
            </a:r>
            <a:r>
              <a:rPr lang="en" sz="6000">
                <a:solidFill>
                  <a:schemeClr val="accent2"/>
                </a:solidFill>
                <a:latin typeface="Lexend Deca"/>
                <a:ea typeface="Lexend Deca"/>
                <a:cs typeface="Lexend Deca"/>
                <a:sym typeface="Lexend Deca"/>
              </a:rPr>
              <a:t>o</a:t>
            </a:r>
            <a:r>
              <a:rPr lang="en" sz="6000">
                <a:solidFill>
                  <a:schemeClr val="accent1"/>
                </a:solidFill>
                <a:latin typeface="Lexend Deca"/>
                <a:ea typeface="Lexend Deca"/>
                <a:cs typeface="Lexend Deca"/>
                <a:sym typeface="Lexend Deca"/>
              </a:rPr>
              <a:t>o</a:t>
            </a:r>
            <a:r>
              <a:rPr lang="en" sz="6000">
                <a:solidFill>
                  <a:schemeClr val="accent4"/>
                </a:solidFill>
                <a:latin typeface="Lexend Deca"/>
                <a:ea typeface="Lexend Deca"/>
                <a:cs typeface="Lexend Deca"/>
                <a:sym typeface="Lexend Deca"/>
              </a:rPr>
              <a:t>g</a:t>
            </a:r>
            <a:r>
              <a:rPr lang="en" sz="6000">
                <a:solidFill>
                  <a:schemeClr val="accent3"/>
                </a:solidFill>
                <a:latin typeface="Lexend Deca"/>
                <a:ea typeface="Lexend Deca"/>
                <a:cs typeface="Lexend Deca"/>
                <a:sym typeface="Lexend Deca"/>
              </a:rPr>
              <a:t>l</a:t>
            </a:r>
            <a:r>
              <a:rPr lang="en" sz="6000">
                <a:solidFill>
                  <a:schemeClr val="accent2"/>
                </a:solidFill>
                <a:latin typeface="Lexend Deca"/>
                <a:ea typeface="Lexend Deca"/>
                <a:cs typeface="Lexend Deca"/>
                <a:sym typeface="Lexend Deca"/>
              </a:rPr>
              <a:t>e</a:t>
            </a:r>
            <a:endParaRPr sz="5000" b="0" i="0" u="none" strike="noStrike" cap="none">
              <a:solidFill>
                <a:srgbClr val="34A853"/>
              </a:solidFill>
              <a:latin typeface="Lexend Deca"/>
              <a:ea typeface="Lexend Deca"/>
              <a:cs typeface="Lexend Deca"/>
              <a:sym typeface="Lexend Deca"/>
            </a:endParaRPr>
          </a:p>
        </p:txBody>
      </p:sp>
      <p:sp>
        <p:nvSpPr>
          <p:cNvPr id="361" name="Google Shape;361;p25"/>
          <p:cNvSpPr txBox="1">
            <a:spLocks noGrp="1"/>
          </p:cNvSpPr>
          <p:nvPr>
            <p:ph type="subTitle" idx="4294967295"/>
          </p:nvPr>
        </p:nvSpPr>
        <p:spPr>
          <a:xfrm>
            <a:off x="1944319" y="2857274"/>
            <a:ext cx="4579200" cy="3541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software engineering ?</a:t>
            </a:r>
            <a:endParaRPr dirty="0"/>
          </a:p>
        </p:txBody>
      </p:sp>
      <p:pic>
        <p:nvPicPr>
          <p:cNvPr id="362" name="Google Shape;362;p25"/>
          <p:cNvPicPr preferRelativeResize="0"/>
          <p:nvPr/>
        </p:nvPicPr>
        <p:blipFill>
          <a:blip r:embed="rId3">
            <a:alphaModFix/>
          </a:blip>
          <a:stretch>
            <a:fillRect/>
          </a:stretch>
        </p:blipFill>
        <p:spPr>
          <a:xfrm>
            <a:off x="6730725" y="2885194"/>
            <a:ext cx="790575" cy="304800"/>
          </a:xfrm>
          <a:prstGeom prst="rect">
            <a:avLst/>
          </a:prstGeom>
          <a:noFill/>
          <a:ln>
            <a:noFill/>
          </a:ln>
        </p:spPr>
      </p:pic>
      <p:pic>
        <p:nvPicPr>
          <p:cNvPr id="363" name="Google Shape;363;p25"/>
          <p:cNvPicPr preferRelativeResize="0"/>
          <p:nvPr/>
        </p:nvPicPr>
        <p:blipFill rotWithShape="1">
          <a:blip r:embed="rId4">
            <a:alphaModFix/>
          </a:blip>
          <a:srcRect l="18903" r="70675"/>
          <a:stretch/>
        </p:blipFill>
        <p:spPr>
          <a:xfrm>
            <a:off x="4438339" y="2909303"/>
            <a:ext cx="24360" cy="230850"/>
          </a:xfrm>
          <a:prstGeom prst="rect">
            <a:avLst/>
          </a:prstGeom>
          <a:noFill/>
          <a:ln>
            <a:noFill/>
          </a:ln>
        </p:spPr>
      </p:pic>
      <p:sp>
        <p:nvSpPr>
          <p:cNvPr id="364" name="Google Shape;364;p25"/>
          <p:cNvSpPr/>
          <p:nvPr/>
        </p:nvSpPr>
        <p:spPr>
          <a:xfrm>
            <a:off x="559325" y="79047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8"/>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a:solidFill>
                  <a:srgbClr val="4285F4"/>
                </a:solidFill>
                <a:latin typeface="Lexend Deca"/>
                <a:ea typeface="Lexend Deca"/>
                <a:cs typeface="Lexend Deca"/>
                <a:sym typeface="Lexend Deca"/>
              </a:rPr>
              <a:t>R</a:t>
            </a:r>
            <a:r>
              <a:rPr lang="en" sz="2700">
                <a:solidFill>
                  <a:srgbClr val="EA4335"/>
                </a:solidFill>
                <a:latin typeface="Lexend Deca"/>
                <a:ea typeface="Lexend Deca"/>
                <a:cs typeface="Lexend Deca"/>
                <a:sym typeface="Lexend Deca"/>
              </a:rPr>
              <a:t>e</a:t>
            </a:r>
            <a:r>
              <a:rPr lang="en" sz="2700">
                <a:solidFill>
                  <a:srgbClr val="FBBC05"/>
                </a:solidFill>
                <a:latin typeface="Lexend Deca"/>
                <a:ea typeface="Lexend Deca"/>
                <a:cs typeface="Lexend Deca"/>
                <a:sym typeface="Lexend Deca"/>
              </a:rPr>
              <a:t>a</a:t>
            </a:r>
            <a:r>
              <a:rPr lang="en" sz="2700">
                <a:solidFill>
                  <a:srgbClr val="4285F4"/>
                </a:solidFill>
                <a:latin typeface="Lexend Deca"/>
                <a:ea typeface="Lexend Deca"/>
                <a:cs typeface="Lexend Deca"/>
                <a:sym typeface="Lexend Deca"/>
              </a:rPr>
              <a:t>d</a:t>
            </a:r>
            <a:r>
              <a:rPr lang="en" sz="2700">
                <a:solidFill>
                  <a:srgbClr val="34A853"/>
                </a:solidFill>
                <a:latin typeface="Lexend Deca"/>
                <a:ea typeface="Lexend Deca"/>
                <a:cs typeface="Lexend Deca"/>
                <a:sym typeface="Lexend Deca"/>
              </a:rPr>
              <a:t>a</a:t>
            </a:r>
            <a:r>
              <a:rPr lang="en" sz="2700">
                <a:solidFill>
                  <a:srgbClr val="EA4335"/>
                </a:solidFill>
                <a:latin typeface="Lexend Deca"/>
                <a:ea typeface="Lexend Deca"/>
                <a:cs typeface="Lexend Deca"/>
                <a:sym typeface="Lexend Deca"/>
              </a:rPr>
              <a:t>b</a:t>
            </a:r>
            <a:r>
              <a:rPr lang="en" sz="2700">
                <a:solidFill>
                  <a:srgbClr val="FBBC05"/>
                </a:solidFill>
                <a:latin typeface="Lexend Deca"/>
                <a:ea typeface="Lexend Deca"/>
                <a:cs typeface="Lexend Deca"/>
                <a:sym typeface="Lexend Deca"/>
              </a:rPr>
              <a:t>i</a:t>
            </a:r>
            <a:r>
              <a:rPr lang="en" sz="2700">
                <a:solidFill>
                  <a:srgbClr val="4285F4"/>
                </a:solidFill>
                <a:latin typeface="Lexend Deca"/>
                <a:ea typeface="Lexend Deca"/>
                <a:cs typeface="Lexend Deca"/>
                <a:sym typeface="Lexend Deca"/>
              </a:rPr>
              <a:t>l</a:t>
            </a:r>
            <a:r>
              <a:rPr lang="en" sz="2700">
                <a:solidFill>
                  <a:schemeClr val="accent2"/>
                </a:solidFill>
                <a:latin typeface="Lexend Deca"/>
                <a:ea typeface="Lexend Deca"/>
                <a:cs typeface="Lexend Deca"/>
                <a:sym typeface="Lexend Deca"/>
              </a:rPr>
              <a:t>i</a:t>
            </a:r>
            <a:r>
              <a:rPr lang="en" sz="2700">
                <a:solidFill>
                  <a:srgbClr val="34A853"/>
                </a:solidFill>
                <a:latin typeface="Lexend Deca"/>
                <a:ea typeface="Lexend Deca"/>
                <a:cs typeface="Lexend Deca"/>
                <a:sym typeface="Lexend Deca"/>
              </a:rPr>
              <a:t>t</a:t>
            </a:r>
            <a:r>
              <a:rPr lang="en" sz="2700">
                <a:solidFill>
                  <a:schemeClr val="accent2"/>
                </a:solidFill>
                <a:latin typeface="Lexend Deca"/>
                <a:ea typeface="Lexend Deca"/>
                <a:cs typeface="Lexend Deca"/>
                <a:sym typeface="Lexend Deca"/>
              </a:rPr>
              <a:t>y </a:t>
            </a:r>
            <a:r>
              <a:rPr lang="en" sz="2700">
                <a:solidFill>
                  <a:schemeClr val="accent1"/>
                </a:solidFill>
                <a:latin typeface="Lexend Deca"/>
                <a:ea typeface="Lexend Deca"/>
                <a:cs typeface="Lexend Deca"/>
                <a:sym typeface="Lexend Deca"/>
              </a:rPr>
              <a:t>p</a:t>
            </a:r>
            <a:r>
              <a:rPr lang="en" sz="2700">
                <a:solidFill>
                  <a:schemeClr val="accent3"/>
                </a:solidFill>
                <a:latin typeface="Lexend Deca"/>
                <a:ea typeface="Lexend Deca"/>
                <a:cs typeface="Lexend Deca"/>
                <a:sym typeface="Lexend Deca"/>
              </a:rPr>
              <a:t>r</a:t>
            </a:r>
            <a:r>
              <a:rPr lang="en" sz="2700">
                <a:solidFill>
                  <a:schemeClr val="accent2"/>
                </a:solidFill>
                <a:latin typeface="Lexend Deca"/>
                <a:ea typeface="Lexend Deca"/>
                <a:cs typeface="Lexend Deca"/>
                <a:sym typeface="Lexend Deca"/>
              </a:rPr>
              <a:t>o</a:t>
            </a:r>
            <a:r>
              <a:rPr lang="en" sz="2700">
                <a:solidFill>
                  <a:schemeClr val="accent4"/>
                </a:solidFill>
                <a:latin typeface="Lexend Deca"/>
                <a:ea typeface="Lexend Deca"/>
                <a:cs typeface="Lexend Deca"/>
                <a:sym typeface="Lexend Deca"/>
              </a:rPr>
              <a:t>c</a:t>
            </a:r>
            <a:r>
              <a:rPr lang="en" sz="2700">
                <a:solidFill>
                  <a:schemeClr val="accent1"/>
                </a:solidFill>
                <a:latin typeface="Lexend Deca"/>
                <a:ea typeface="Lexend Deca"/>
                <a:cs typeface="Lexend Deca"/>
                <a:sym typeface="Lexend Deca"/>
              </a:rPr>
              <a:t>e</a:t>
            </a:r>
            <a:r>
              <a:rPr lang="en" sz="2700">
                <a:solidFill>
                  <a:schemeClr val="accent2"/>
                </a:solidFill>
                <a:latin typeface="Lexend Deca"/>
                <a:ea typeface="Lexend Deca"/>
                <a:cs typeface="Lexend Deca"/>
                <a:sym typeface="Lexend Deca"/>
              </a:rPr>
              <a:t>s</a:t>
            </a:r>
            <a:r>
              <a:rPr lang="en" sz="2700">
                <a:solidFill>
                  <a:schemeClr val="accent3"/>
                </a:solidFill>
                <a:latin typeface="Lexend Deca"/>
                <a:ea typeface="Lexend Deca"/>
                <a:cs typeface="Lexend Deca"/>
                <a:sym typeface="Lexend Deca"/>
              </a:rPr>
              <a:t>s</a:t>
            </a:r>
            <a:endParaRPr sz="2700">
              <a:solidFill>
                <a:schemeClr val="accent2"/>
              </a:solidFill>
              <a:latin typeface="Lexend Deca"/>
              <a:ea typeface="Lexend Deca"/>
              <a:cs typeface="Lexend Deca"/>
              <a:sym typeface="Lexend Deca"/>
            </a:endParaRPr>
          </a:p>
        </p:txBody>
      </p:sp>
      <p:sp>
        <p:nvSpPr>
          <p:cNvPr id="658" name="Google Shape;658;p58">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8"/>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8"/>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 name="Google Shape;828;p76">
            <a:extLst>
              <a:ext uri="{FF2B5EF4-FFF2-40B4-BE49-F238E27FC236}">
                <a16:creationId xmlns:a16="http://schemas.microsoft.com/office/drawing/2014/main" id="{0490716D-0358-4D55-B958-B6C150F737D8}"/>
              </a:ext>
            </a:extLst>
          </p:cNvPr>
          <p:cNvSpPr txBox="1"/>
          <p:nvPr/>
        </p:nvSpPr>
        <p:spPr>
          <a:xfrm>
            <a:off x="1056691" y="2036405"/>
            <a:ext cx="3275100" cy="2123765"/>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Code review is mandatory at Google. Every changelist (CL) requires readability approval, which indicates that someone who has readability certification for that language has approved the CL.</a:t>
            </a:r>
          </a:p>
        </p:txBody>
      </p:sp>
      <p:sp>
        <p:nvSpPr>
          <p:cNvPr id="8" name="Google Shape;829;p76">
            <a:extLst>
              <a:ext uri="{FF2B5EF4-FFF2-40B4-BE49-F238E27FC236}">
                <a16:creationId xmlns:a16="http://schemas.microsoft.com/office/drawing/2014/main" id="{BF36896D-8030-45C8-979A-D473C8E7F1BE}"/>
              </a:ext>
            </a:extLst>
          </p:cNvPr>
          <p:cNvSpPr txBox="1"/>
          <p:nvPr/>
        </p:nvSpPr>
        <p:spPr>
          <a:xfrm>
            <a:off x="4865914" y="2045737"/>
            <a:ext cx="3275100" cy="2123764"/>
          </a:xfrm>
          <a:prstGeom prst="rect">
            <a:avLst/>
          </a:prstGeom>
          <a:noFill/>
          <a:ln>
            <a:noFill/>
          </a:ln>
        </p:spPr>
        <p:txBody>
          <a:bodyPr spcFirstLastPara="1" wrap="square" lIns="68575" tIns="34275" rIns="68575" bIns="34275" anchor="ctr" anchorCtr="0">
            <a:noAutofit/>
          </a:bodyPr>
          <a:lstStyle/>
          <a:p>
            <a:r>
              <a:rPr lang="en-US" sz="1200" dirty="0">
                <a:solidFill>
                  <a:srgbClr val="666666"/>
                </a:solidFill>
                <a:latin typeface="Lexend Deca"/>
                <a:ea typeface="Lexend Deca"/>
                <a:cs typeface="Lexend Deca"/>
                <a:sym typeface="Lexend Deca"/>
              </a:rPr>
              <a:t>Readability reviewers are held to the highest standards because they are expected not just to have deep language expertise, but also an aptitude for teaching through code review.</a:t>
            </a:r>
          </a:p>
        </p:txBody>
      </p:sp>
      <p:sp>
        <p:nvSpPr>
          <p:cNvPr id="9" name="ZoneTexte 8">
            <a:extLst>
              <a:ext uri="{FF2B5EF4-FFF2-40B4-BE49-F238E27FC236}">
                <a16:creationId xmlns:a16="http://schemas.microsoft.com/office/drawing/2014/main" id="{D9608013-B8BD-4A14-B3A4-DBECC01BC00B}"/>
              </a:ext>
            </a:extLst>
          </p:cNvPr>
          <p:cNvSpPr txBox="1"/>
          <p:nvPr/>
        </p:nvSpPr>
        <p:spPr>
          <a:xfrm>
            <a:off x="1063711" y="4160170"/>
            <a:ext cx="6481874" cy="461665"/>
          </a:xfrm>
          <a:prstGeom prst="rect">
            <a:avLst/>
          </a:prstGeom>
          <a:noFill/>
        </p:spPr>
        <p:txBody>
          <a:bodyPr wrap="square">
            <a:spAutoFit/>
          </a:bodyPr>
          <a:lstStyle/>
          <a:p>
            <a:pPr algn="ctr"/>
            <a:r>
              <a:rPr lang="en-US" sz="1200" dirty="0">
                <a:latin typeface="Roboto Light" panose="02000000000000000000" pitchFamily="2" charset="0"/>
                <a:ea typeface="Roboto Light" panose="02000000000000000000" pitchFamily="2" charset="0"/>
              </a:rPr>
              <a:t>One of the primary advantages of the readability program is that it exposes engineers to more than just their own team’s tribal knowledge.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0"/>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C</a:t>
            </a:r>
            <a:r>
              <a:rPr lang="en" sz="2700" dirty="0">
                <a:solidFill>
                  <a:srgbClr val="FBBC05"/>
                </a:solidFill>
                <a:latin typeface="Lexend Deca"/>
                <a:ea typeface="Lexend Deca"/>
                <a:cs typeface="Lexend Deca"/>
                <a:sym typeface="Lexend Deca"/>
              </a:rPr>
              <a:t>o</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r</a:t>
            </a:r>
            <a:r>
              <a:rPr lang="en" sz="2700" dirty="0">
                <a:solidFill>
                  <a:srgbClr val="4285F4"/>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v</a:t>
            </a:r>
            <a:r>
              <a:rPr lang="en" sz="2700" dirty="0">
                <a:solidFill>
                  <a:schemeClr val="accent2"/>
                </a:solidFill>
                <a:latin typeface="Lexend Deca"/>
                <a:ea typeface="Lexend Deca"/>
                <a:cs typeface="Lexend Deca"/>
                <a:sym typeface="Lexend Deca"/>
              </a:rPr>
              <a:t>i</a:t>
            </a:r>
            <a:r>
              <a:rPr lang="en" sz="2700" dirty="0">
                <a:solidFill>
                  <a:schemeClr val="accent4"/>
                </a:solidFill>
                <a:latin typeface="Lexend Deca"/>
                <a:ea typeface="Lexend Deca"/>
                <a:cs typeface="Lexend Deca"/>
                <a:sym typeface="Lexend Deca"/>
              </a:rPr>
              <a:t>e</a:t>
            </a:r>
            <a:r>
              <a:rPr lang="en" sz="2700" dirty="0">
                <a:solidFill>
                  <a:schemeClr val="accent3"/>
                </a:solidFill>
                <a:latin typeface="Lexend Deca"/>
                <a:ea typeface="Lexend Deca"/>
                <a:cs typeface="Lexend Deca"/>
                <a:sym typeface="Lexend Deca"/>
              </a:rPr>
              <a:t>w</a:t>
            </a:r>
            <a:endParaRPr sz="2700" dirty="0">
              <a:solidFill>
                <a:schemeClr val="accent2"/>
              </a:solidFill>
              <a:latin typeface="Lexend Deca"/>
              <a:ea typeface="Lexend Deca"/>
              <a:cs typeface="Lexend Deca"/>
              <a:sym typeface="Lexend Deca"/>
            </a:endParaRPr>
          </a:p>
        </p:txBody>
      </p:sp>
      <p:sp>
        <p:nvSpPr>
          <p:cNvPr id="676" name="Google Shape;676;p6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0"/>
          <p:cNvSpPr/>
          <p:nvPr/>
        </p:nvSpPr>
        <p:spPr>
          <a:xfrm>
            <a:off x="0" y="3587325"/>
            <a:ext cx="486300" cy="7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78" name="Google Shape;678;p6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28;p76">
            <a:extLst>
              <a:ext uri="{FF2B5EF4-FFF2-40B4-BE49-F238E27FC236}">
                <a16:creationId xmlns:a16="http://schemas.microsoft.com/office/drawing/2014/main" id="{D7137B73-7CC8-4F9A-B2F5-D729733F22EC}"/>
              </a:ext>
            </a:extLst>
          </p:cNvPr>
          <p:cNvSpPr txBox="1"/>
          <p:nvPr/>
        </p:nvSpPr>
        <p:spPr>
          <a:xfrm>
            <a:off x="1056691" y="2036406"/>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Every code change at Google is required to go through code review.</a:t>
            </a:r>
          </a:p>
        </p:txBody>
      </p:sp>
      <p:sp>
        <p:nvSpPr>
          <p:cNvPr id="10" name="Google Shape;829;p76">
            <a:extLst>
              <a:ext uri="{FF2B5EF4-FFF2-40B4-BE49-F238E27FC236}">
                <a16:creationId xmlns:a16="http://schemas.microsoft.com/office/drawing/2014/main" id="{C5877E93-7619-4728-8F66-25C1DE6B34A6}"/>
              </a:ext>
            </a:extLst>
          </p:cNvPr>
          <p:cNvSpPr txBox="1"/>
          <p:nvPr/>
        </p:nvSpPr>
        <p:spPr>
          <a:xfrm>
            <a:off x="4865914" y="2045737"/>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And every change is expected to include both the feature code and tests. Reviewers are expected to review the quality and correctness of both. </a:t>
            </a:r>
            <a:r>
              <a:rPr lang="en-US" sz="1200" dirty="0">
                <a:solidFill>
                  <a:srgbClr val="EA4335"/>
                </a:solidFill>
                <a:latin typeface="Lexend Deca"/>
                <a:ea typeface="Lexend Deca"/>
                <a:cs typeface="Lexend Deca"/>
                <a:sym typeface="Lexend Deca"/>
              </a:rPr>
              <a:t>In fact, it is perfectly reasonable to block a change if it is missing tests.</a:t>
            </a:r>
            <a:endParaRPr sz="1100" dirty="0">
              <a:solidFill>
                <a:srgbClr val="EA4335"/>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0"/>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C</a:t>
            </a:r>
            <a:r>
              <a:rPr lang="en" sz="2700" dirty="0">
                <a:solidFill>
                  <a:srgbClr val="FBBC05"/>
                </a:solidFill>
                <a:latin typeface="Lexend Deca"/>
                <a:ea typeface="Lexend Deca"/>
                <a:cs typeface="Lexend Deca"/>
                <a:sym typeface="Lexend Deca"/>
              </a:rPr>
              <a:t>o</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r</a:t>
            </a:r>
            <a:r>
              <a:rPr lang="en" sz="2700" dirty="0">
                <a:solidFill>
                  <a:srgbClr val="4285F4"/>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v</a:t>
            </a:r>
            <a:r>
              <a:rPr lang="en" sz="2700" dirty="0">
                <a:solidFill>
                  <a:schemeClr val="accent2"/>
                </a:solidFill>
                <a:latin typeface="Lexend Deca"/>
                <a:ea typeface="Lexend Deca"/>
                <a:cs typeface="Lexend Deca"/>
                <a:sym typeface="Lexend Deca"/>
              </a:rPr>
              <a:t>i</a:t>
            </a:r>
            <a:r>
              <a:rPr lang="en" sz="2700" dirty="0">
                <a:solidFill>
                  <a:schemeClr val="accent4"/>
                </a:solidFill>
                <a:latin typeface="Lexend Deca"/>
                <a:ea typeface="Lexend Deca"/>
                <a:cs typeface="Lexend Deca"/>
                <a:sym typeface="Lexend Deca"/>
              </a:rPr>
              <a:t>e</a:t>
            </a:r>
            <a:r>
              <a:rPr lang="en" sz="2700" dirty="0">
                <a:solidFill>
                  <a:schemeClr val="accent3"/>
                </a:solidFill>
                <a:latin typeface="Lexend Deca"/>
                <a:ea typeface="Lexend Deca"/>
                <a:cs typeface="Lexend Deca"/>
                <a:sym typeface="Lexend Deca"/>
              </a:rPr>
              <a:t>w </a:t>
            </a:r>
            <a:r>
              <a:rPr lang="en" sz="2700" dirty="0">
                <a:solidFill>
                  <a:srgbClr val="4285F4"/>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y</a:t>
            </a:r>
            <a:r>
              <a:rPr lang="en" sz="2700" dirty="0">
                <a:solidFill>
                  <a:srgbClr val="34A853"/>
                </a:solidFill>
                <a:latin typeface="Lexend Deca"/>
                <a:ea typeface="Lexend Deca"/>
                <a:cs typeface="Lexend Deca"/>
                <a:sym typeface="Lexend Deca"/>
              </a:rPr>
              <a:t>p</a:t>
            </a:r>
            <a:r>
              <a:rPr lang="en" sz="2700" dirty="0">
                <a:solidFill>
                  <a:schemeClr val="accent4"/>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s</a:t>
            </a:r>
            <a:endParaRPr sz="2700" dirty="0">
              <a:solidFill>
                <a:schemeClr val="accent2"/>
              </a:solidFill>
              <a:latin typeface="Lexend Deca"/>
              <a:ea typeface="Lexend Deca"/>
              <a:cs typeface="Lexend Deca"/>
              <a:sym typeface="Lexend Deca"/>
            </a:endParaRPr>
          </a:p>
        </p:txBody>
      </p:sp>
      <p:sp>
        <p:nvSpPr>
          <p:cNvPr id="676" name="Google Shape;676;p6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0"/>
          <p:cNvSpPr/>
          <p:nvPr/>
        </p:nvSpPr>
        <p:spPr>
          <a:xfrm>
            <a:off x="0" y="3587325"/>
            <a:ext cx="486300" cy="7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78" name="Google Shape;678;p6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 name="Diagramme 7">
            <a:extLst>
              <a:ext uri="{FF2B5EF4-FFF2-40B4-BE49-F238E27FC236}">
                <a16:creationId xmlns:a16="http://schemas.microsoft.com/office/drawing/2014/main" id="{AAAF7A46-F9CF-47E0-BFA1-A6B42EBCFA8F}"/>
              </a:ext>
            </a:extLst>
          </p:cNvPr>
          <p:cNvGraphicFramePr/>
          <p:nvPr>
            <p:extLst>
              <p:ext uri="{D42A27DB-BD31-4B8C-83A1-F6EECF244321}">
                <p14:modId xmlns:p14="http://schemas.microsoft.com/office/powerpoint/2010/main" val="794992755"/>
              </p:ext>
            </p:extLst>
          </p:nvPr>
        </p:nvGraphicFramePr>
        <p:xfrm>
          <a:off x="2021335" y="2045184"/>
          <a:ext cx="5101329" cy="252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74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0"/>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C</a:t>
            </a:r>
            <a:r>
              <a:rPr lang="en" sz="2700" dirty="0">
                <a:solidFill>
                  <a:srgbClr val="FBBC05"/>
                </a:solidFill>
                <a:latin typeface="Lexend Deca"/>
                <a:ea typeface="Lexend Deca"/>
                <a:cs typeface="Lexend Deca"/>
                <a:sym typeface="Lexend Deca"/>
              </a:rPr>
              <a:t>o</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r</a:t>
            </a:r>
            <a:r>
              <a:rPr lang="en" sz="2700" dirty="0">
                <a:solidFill>
                  <a:srgbClr val="4285F4"/>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v</a:t>
            </a:r>
            <a:r>
              <a:rPr lang="en" sz="2700" dirty="0">
                <a:solidFill>
                  <a:schemeClr val="accent2"/>
                </a:solidFill>
                <a:latin typeface="Lexend Deca"/>
                <a:ea typeface="Lexend Deca"/>
                <a:cs typeface="Lexend Deca"/>
                <a:sym typeface="Lexend Deca"/>
              </a:rPr>
              <a:t>i</a:t>
            </a:r>
            <a:r>
              <a:rPr lang="en" sz="2700" dirty="0">
                <a:solidFill>
                  <a:schemeClr val="accent4"/>
                </a:solidFill>
                <a:latin typeface="Lexend Deca"/>
                <a:ea typeface="Lexend Deca"/>
                <a:cs typeface="Lexend Deca"/>
                <a:sym typeface="Lexend Deca"/>
              </a:rPr>
              <a:t>e</a:t>
            </a:r>
            <a:r>
              <a:rPr lang="en" sz="2700" dirty="0">
                <a:solidFill>
                  <a:schemeClr val="accent3"/>
                </a:solidFill>
                <a:latin typeface="Lexend Deca"/>
                <a:ea typeface="Lexend Deca"/>
                <a:cs typeface="Lexend Deca"/>
                <a:sym typeface="Lexend Deca"/>
              </a:rPr>
              <a:t>w </a:t>
            </a:r>
            <a:r>
              <a:rPr lang="en" sz="2700" dirty="0">
                <a:solidFill>
                  <a:srgbClr val="4285F4"/>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A</a:t>
            </a:r>
            <a:r>
              <a:rPr lang="en" sz="2700" dirty="0">
                <a:solidFill>
                  <a:srgbClr val="EA4335"/>
                </a:solidFill>
                <a:latin typeface="Lexend Deca"/>
                <a:ea typeface="Lexend Deca"/>
                <a:cs typeface="Lexend Deca"/>
                <a:sym typeface="Lexend Deca"/>
              </a:rPr>
              <a:t>p</a:t>
            </a:r>
            <a:r>
              <a:rPr lang="en" sz="2700" dirty="0">
                <a:solidFill>
                  <a:srgbClr val="34A853"/>
                </a:solidFill>
                <a:latin typeface="Lexend Deca"/>
                <a:ea typeface="Lexend Deca"/>
                <a:cs typeface="Lexend Deca"/>
                <a:sym typeface="Lexend Deca"/>
              </a:rPr>
              <a:t>p</a:t>
            </a:r>
            <a:r>
              <a:rPr lang="en" sz="2700" dirty="0">
                <a:solidFill>
                  <a:schemeClr val="accent4"/>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o</a:t>
            </a:r>
            <a:r>
              <a:rPr lang="en" sz="2700" dirty="0">
                <a:solidFill>
                  <a:srgbClr val="EA4335"/>
                </a:solidFill>
                <a:latin typeface="Lexend Deca"/>
                <a:ea typeface="Lexend Deca"/>
                <a:cs typeface="Lexend Deca"/>
                <a:sym typeface="Lexend Deca"/>
              </a:rPr>
              <a:t>v</a:t>
            </a:r>
            <a:r>
              <a:rPr lang="en" sz="2700" dirty="0">
                <a:solidFill>
                  <a:srgbClr val="4285F4"/>
                </a:solidFill>
                <a:latin typeface="Lexend Deca"/>
                <a:ea typeface="Lexend Deca"/>
                <a:cs typeface="Lexend Deca"/>
                <a:sym typeface="Lexend Deca"/>
              </a:rPr>
              <a:t>e</a:t>
            </a:r>
            <a:r>
              <a:rPr lang="en" sz="2700" dirty="0">
                <a:solidFill>
                  <a:srgbClr val="EA4335"/>
                </a:solidFill>
                <a:latin typeface="Lexend Deca"/>
                <a:ea typeface="Lexend Deca"/>
                <a:cs typeface="Lexend Deca"/>
                <a:sym typeface="Lexend Deca"/>
              </a:rPr>
              <a:t>s</a:t>
            </a:r>
            <a:endParaRPr sz="2700" dirty="0">
              <a:solidFill>
                <a:schemeClr val="accent2"/>
              </a:solidFill>
              <a:latin typeface="Lexend Deca"/>
              <a:ea typeface="Lexend Deca"/>
              <a:cs typeface="Lexend Deca"/>
              <a:sym typeface="Lexend Deca"/>
            </a:endParaRPr>
          </a:p>
        </p:txBody>
      </p:sp>
      <p:sp>
        <p:nvSpPr>
          <p:cNvPr id="676" name="Google Shape;676;p6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0"/>
          <p:cNvSpPr/>
          <p:nvPr/>
        </p:nvSpPr>
        <p:spPr>
          <a:xfrm>
            <a:off x="0" y="3587325"/>
            <a:ext cx="486300" cy="7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78" name="Google Shape;678;p6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 name="Diagramme 7">
            <a:extLst>
              <a:ext uri="{FF2B5EF4-FFF2-40B4-BE49-F238E27FC236}">
                <a16:creationId xmlns:a16="http://schemas.microsoft.com/office/drawing/2014/main" id="{AAAF7A46-F9CF-47E0-BFA1-A6B42EBCFA8F}"/>
              </a:ext>
            </a:extLst>
          </p:cNvPr>
          <p:cNvGraphicFramePr/>
          <p:nvPr>
            <p:extLst>
              <p:ext uri="{D42A27DB-BD31-4B8C-83A1-F6EECF244321}">
                <p14:modId xmlns:p14="http://schemas.microsoft.com/office/powerpoint/2010/main" val="2047697256"/>
              </p:ext>
            </p:extLst>
          </p:nvPr>
        </p:nvGraphicFramePr>
        <p:xfrm>
          <a:off x="2021335" y="2045184"/>
          <a:ext cx="5101329" cy="252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3951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0"/>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C</a:t>
            </a:r>
            <a:r>
              <a:rPr lang="en" sz="2700" dirty="0">
                <a:solidFill>
                  <a:srgbClr val="FBBC05"/>
                </a:solidFill>
                <a:latin typeface="Lexend Deca"/>
                <a:ea typeface="Lexend Deca"/>
                <a:cs typeface="Lexend Deca"/>
                <a:sym typeface="Lexend Deca"/>
              </a:rPr>
              <a:t>o</a:t>
            </a:r>
            <a:r>
              <a:rPr lang="en" sz="2700" dirty="0">
                <a:solidFill>
                  <a:srgbClr val="EA4335"/>
                </a:solidFill>
                <a:latin typeface="Lexend Deca"/>
                <a:ea typeface="Lexend Deca"/>
                <a:cs typeface="Lexend Deca"/>
                <a:sym typeface="Lexend Deca"/>
              </a:rPr>
              <a:t>d</a:t>
            </a:r>
            <a:r>
              <a:rPr lang="en" sz="2700" dirty="0">
                <a:solidFill>
                  <a:srgbClr val="34A853"/>
                </a:solidFill>
                <a:latin typeface="Lexend Deca"/>
                <a:ea typeface="Lexend Deca"/>
                <a:cs typeface="Lexend Deca"/>
                <a:sym typeface="Lexend Deca"/>
              </a:rPr>
              <a:t>e </a:t>
            </a:r>
            <a:r>
              <a:rPr lang="en" sz="2700" dirty="0">
                <a:solidFill>
                  <a:srgbClr val="EA4335"/>
                </a:solidFill>
                <a:latin typeface="Lexend Deca"/>
                <a:ea typeface="Lexend Deca"/>
                <a:cs typeface="Lexend Deca"/>
                <a:sym typeface="Lexend Deca"/>
              </a:rPr>
              <a:t>r</a:t>
            </a:r>
            <a:r>
              <a:rPr lang="en" sz="2700" dirty="0">
                <a:solidFill>
                  <a:srgbClr val="4285F4"/>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v</a:t>
            </a:r>
            <a:r>
              <a:rPr lang="en" sz="2700" dirty="0">
                <a:solidFill>
                  <a:schemeClr val="accent2"/>
                </a:solidFill>
                <a:latin typeface="Lexend Deca"/>
                <a:ea typeface="Lexend Deca"/>
                <a:cs typeface="Lexend Deca"/>
                <a:sym typeface="Lexend Deca"/>
              </a:rPr>
              <a:t>i</a:t>
            </a:r>
            <a:r>
              <a:rPr lang="en" sz="2700" dirty="0">
                <a:solidFill>
                  <a:schemeClr val="accent4"/>
                </a:solidFill>
                <a:latin typeface="Lexend Deca"/>
                <a:ea typeface="Lexend Deca"/>
                <a:cs typeface="Lexend Deca"/>
                <a:sym typeface="Lexend Deca"/>
              </a:rPr>
              <a:t>e</a:t>
            </a:r>
            <a:r>
              <a:rPr lang="en" sz="2700" dirty="0">
                <a:solidFill>
                  <a:schemeClr val="accent3"/>
                </a:solidFill>
                <a:latin typeface="Lexend Deca"/>
                <a:ea typeface="Lexend Deca"/>
                <a:cs typeface="Lexend Deca"/>
                <a:sym typeface="Lexend Deca"/>
              </a:rPr>
              <a:t>w </a:t>
            </a:r>
            <a:r>
              <a:rPr lang="en" sz="2700" dirty="0">
                <a:solidFill>
                  <a:srgbClr val="4285F4"/>
                </a:solidFill>
                <a:latin typeface="Lexend Deca"/>
                <a:ea typeface="Lexend Deca"/>
                <a:cs typeface="Lexend Deca"/>
                <a:sym typeface="Lexend Deca"/>
              </a:rPr>
              <a:t>- </a:t>
            </a:r>
            <a:r>
              <a:rPr lang="en" sz="2700" dirty="0">
                <a:solidFill>
                  <a:srgbClr val="FBBC05"/>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u</a:t>
            </a:r>
            <a:r>
              <a:rPr lang="en" sz="2700" dirty="0">
                <a:solidFill>
                  <a:srgbClr val="34A853"/>
                </a:solidFill>
                <a:latin typeface="Lexend Deca"/>
                <a:ea typeface="Lexend Deca"/>
                <a:cs typeface="Lexend Deca"/>
                <a:sym typeface="Lexend Deca"/>
              </a:rPr>
              <a:t>l</a:t>
            </a:r>
            <a:r>
              <a:rPr lang="en" sz="2700" dirty="0">
                <a:solidFill>
                  <a:schemeClr val="accent4"/>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s</a:t>
            </a:r>
            <a:endParaRPr sz="2700" dirty="0">
              <a:solidFill>
                <a:schemeClr val="accent2"/>
              </a:solidFill>
              <a:latin typeface="Lexend Deca"/>
              <a:ea typeface="Lexend Deca"/>
              <a:cs typeface="Lexend Deca"/>
              <a:sym typeface="Lexend Deca"/>
            </a:endParaRPr>
          </a:p>
        </p:txBody>
      </p:sp>
      <p:sp>
        <p:nvSpPr>
          <p:cNvPr id="676" name="Google Shape;676;p6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0"/>
          <p:cNvSpPr/>
          <p:nvPr/>
        </p:nvSpPr>
        <p:spPr>
          <a:xfrm>
            <a:off x="0" y="3587325"/>
            <a:ext cx="486300" cy="7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78" name="Google Shape;678;p6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 name="Diagramme 7">
            <a:extLst>
              <a:ext uri="{FF2B5EF4-FFF2-40B4-BE49-F238E27FC236}">
                <a16:creationId xmlns:a16="http://schemas.microsoft.com/office/drawing/2014/main" id="{03E2965C-97AC-4A4D-A238-51B1233E0651}"/>
              </a:ext>
            </a:extLst>
          </p:cNvPr>
          <p:cNvGraphicFramePr/>
          <p:nvPr>
            <p:extLst>
              <p:ext uri="{D42A27DB-BD31-4B8C-83A1-F6EECF244321}">
                <p14:modId xmlns:p14="http://schemas.microsoft.com/office/powerpoint/2010/main" val="3080549444"/>
              </p:ext>
            </p:extLst>
          </p:nvPr>
        </p:nvGraphicFramePr>
        <p:xfrm>
          <a:off x="2021335" y="2045184"/>
          <a:ext cx="5101329" cy="252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6914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9"/>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97" name="Google Shape;397;p29"/>
          <p:cNvSpPr txBox="1"/>
          <p:nvPr/>
        </p:nvSpPr>
        <p:spPr>
          <a:xfrm>
            <a:off x="1288950" y="1215305"/>
            <a:ext cx="6566100"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tx1"/>
                </a:solidFill>
                <a:latin typeface="Roboto Medium"/>
                <a:ea typeface="Roboto Medium"/>
                <a:cs typeface="Roboto Medium"/>
                <a:sym typeface="Roboto Medium"/>
              </a:rPr>
              <a:t>“</a:t>
            </a:r>
            <a:r>
              <a:rPr lang="en-US" sz="1200" dirty="0">
                <a:solidFill>
                  <a:srgbClr val="FF0000"/>
                </a:solidFill>
                <a:latin typeface="Roboto Medium"/>
                <a:ea typeface="Roboto Medium"/>
                <a:cs typeface="Roboto Medium"/>
                <a:sym typeface="Roboto Medium"/>
              </a:rPr>
              <a:t>A change description should indicate its type of change on the first line, as a summary. The first line is prime real estate and is used to provide summaries within the code review tool itself, to act as the subject line in any associated emails, and to become the visible line Google engineers see in a history summary within</a:t>
            </a:r>
            <a:r>
              <a:rPr lang="en-US" sz="1200" dirty="0">
                <a:solidFill>
                  <a:schemeClr val="tx1"/>
                </a:solidFill>
                <a:latin typeface="Roboto Medium"/>
                <a:ea typeface="Roboto Medium"/>
                <a:cs typeface="Roboto Medium"/>
                <a:sym typeface="Roboto Medium"/>
              </a:rPr>
              <a:t>. Although the first line should be a summary of the entire change, the description should still go into detail on what is being changed and why. </a:t>
            </a:r>
            <a:r>
              <a:rPr lang="en-US" sz="1200" dirty="0">
                <a:solidFill>
                  <a:srgbClr val="4285F4"/>
                </a:solidFill>
                <a:latin typeface="Roboto Medium"/>
                <a:ea typeface="Roboto Medium"/>
                <a:cs typeface="Roboto Medium"/>
                <a:sym typeface="Roboto Medium"/>
              </a:rPr>
              <a:t>A description of “Bug fix” is not helpful to a reviewer or a future code archeologist. If several related modifications were made in the change, enumerate them within a list (while still keeping it on message and small).</a:t>
            </a:r>
            <a:r>
              <a:rPr lang="en-US" sz="1200" dirty="0">
                <a:solidFill>
                  <a:schemeClr val="tx1"/>
                </a:solidFill>
                <a:latin typeface="Roboto Medium"/>
                <a:ea typeface="Roboto Medium"/>
                <a:cs typeface="Roboto Medium"/>
                <a:sym typeface="Roboto Medium"/>
              </a:rPr>
              <a:t> The description is the historical record for this change, and tools such as Code Search allow you to find who wrote what line in any particular change in the codebase. Drilling down into the original change is often useful when trying to fix a bug.”</a:t>
            </a:r>
            <a:endParaRPr sz="1200" dirty="0">
              <a:solidFill>
                <a:schemeClr val="tx1"/>
              </a:solidFill>
              <a:latin typeface="Roboto Medium"/>
              <a:ea typeface="Roboto Medium"/>
              <a:cs typeface="Roboto Medium"/>
              <a:sym typeface="Roboto Medium"/>
            </a:endParaRPr>
          </a:p>
        </p:txBody>
      </p:sp>
      <p:sp>
        <p:nvSpPr>
          <p:cNvPr id="398" name="Google Shape;398;p29"/>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99" name="Google Shape;399;p29">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2953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406" name="Google Shape;406;p30"/>
          <p:cNvSpPr txBox="1"/>
          <p:nvPr/>
        </p:nvSpPr>
        <p:spPr>
          <a:xfrm>
            <a:off x="1288950" y="1769303"/>
            <a:ext cx="65661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Roboto Medium"/>
                <a:ea typeface="Roboto Medium"/>
                <a:cs typeface="Roboto Medium"/>
                <a:sym typeface="Roboto Medium"/>
              </a:rPr>
              <a:t>“If a reviewer does not understand why you did something, even if it is correct, it is a good indicator that such code needs better structure or better comments (or both). If, </a:t>
            </a:r>
            <a:r>
              <a:rPr lang="en-US" dirty="0">
                <a:solidFill>
                  <a:srgbClr val="4285F4"/>
                </a:solidFill>
                <a:latin typeface="Roboto Medium"/>
                <a:ea typeface="Roboto Medium"/>
                <a:cs typeface="Roboto Medium"/>
                <a:sym typeface="Roboto Medium"/>
              </a:rPr>
              <a:t>during the code review process, a new decision is reached, update the change description, or add appropriate comments within the implementation</a:t>
            </a:r>
            <a:r>
              <a:rPr lang="en-US" dirty="0">
                <a:latin typeface="Roboto Medium"/>
                <a:ea typeface="Roboto Medium"/>
                <a:cs typeface="Roboto Medium"/>
                <a:sym typeface="Roboto Medium"/>
              </a:rPr>
              <a:t>. A code review is not just something that you do in the present time; it is something you do to record what you did for posterity.”</a:t>
            </a:r>
          </a:p>
        </p:txBody>
      </p:sp>
      <p:sp>
        <p:nvSpPr>
          <p:cNvPr id="407" name="Google Shape;407;p30"/>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408" name="Google Shape;408;p30">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562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9"/>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t</a:t>
            </a:r>
            <a:r>
              <a:rPr lang="en" sz="2700" dirty="0">
                <a:solidFill>
                  <a:srgbClr val="FBBC05"/>
                </a:solidFill>
                <a:latin typeface="Lexend Deca"/>
                <a:ea typeface="Lexend Deca"/>
                <a:cs typeface="Lexend Deca"/>
                <a:sym typeface="Lexend Deca"/>
              </a:rPr>
              <a:t>y</a:t>
            </a:r>
            <a:r>
              <a:rPr lang="en" sz="2700" dirty="0">
                <a:solidFill>
                  <a:srgbClr val="4285F4"/>
                </a:solidFill>
                <a:latin typeface="Lexend Deca"/>
                <a:ea typeface="Lexend Deca"/>
                <a:cs typeface="Lexend Deca"/>
                <a:sym typeface="Lexend Deca"/>
              </a:rPr>
              <a:t>l</a:t>
            </a:r>
            <a:r>
              <a:rPr lang="en" sz="2700" dirty="0">
                <a:solidFill>
                  <a:srgbClr val="34A853"/>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 </a:t>
            </a:r>
            <a:r>
              <a:rPr lang="en" sz="2700" dirty="0">
                <a:solidFill>
                  <a:srgbClr val="EA4335"/>
                </a:solidFill>
                <a:latin typeface="Lexend Deca"/>
                <a:ea typeface="Lexend Deca"/>
                <a:cs typeface="Lexend Deca"/>
                <a:sym typeface="Lexend Deca"/>
              </a:rPr>
              <a:t>g</a:t>
            </a:r>
            <a:r>
              <a:rPr lang="en" sz="2700" dirty="0">
                <a:solidFill>
                  <a:srgbClr val="FBBC05"/>
                </a:solidFill>
                <a:latin typeface="Lexend Deca"/>
                <a:ea typeface="Lexend Deca"/>
                <a:cs typeface="Lexend Deca"/>
                <a:sym typeface="Lexend Deca"/>
              </a:rPr>
              <a:t>u</a:t>
            </a:r>
            <a:r>
              <a:rPr lang="en" sz="2700" dirty="0">
                <a:solidFill>
                  <a:srgbClr val="4285F4"/>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d</a:t>
            </a:r>
            <a:r>
              <a:rPr lang="en" sz="2700" dirty="0">
                <a:solidFill>
                  <a:srgbClr val="4285F4"/>
                </a:solidFill>
                <a:latin typeface="Lexend Deca"/>
                <a:ea typeface="Lexend Deca"/>
                <a:cs typeface="Lexend Deca"/>
                <a:sym typeface="Lexend Deca"/>
              </a:rPr>
              <a:t>e</a:t>
            </a:r>
            <a:r>
              <a:rPr lang="en" sz="2700" dirty="0">
                <a:solidFill>
                  <a:srgbClr val="34A853"/>
                </a:solidFill>
                <a:latin typeface="Lexend Deca"/>
                <a:ea typeface="Lexend Deca"/>
                <a:cs typeface="Lexend Deca"/>
                <a:sym typeface="Lexend Deca"/>
              </a:rPr>
              <a:t> </a:t>
            </a:r>
            <a:r>
              <a:rPr lang="en" sz="2700" dirty="0">
                <a:solidFill>
                  <a:schemeClr val="accent2"/>
                </a:solidFill>
                <a:latin typeface="Lexend Deca"/>
                <a:ea typeface="Lexend Deca"/>
                <a:cs typeface="Lexend Deca"/>
                <a:sym typeface="Lexend Deca"/>
              </a:rPr>
              <a:t>a</a:t>
            </a:r>
            <a:r>
              <a:rPr lang="en" sz="2700" dirty="0">
                <a:solidFill>
                  <a:schemeClr val="accent1"/>
                </a:solidFill>
                <a:latin typeface="Lexend Deca"/>
                <a:ea typeface="Lexend Deca"/>
                <a:cs typeface="Lexend Deca"/>
                <a:sym typeface="Lexend Deca"/>
              </a:rPr>
              <a:t>n</a:t>
            </a:r>
            <a:r>
              <a:rPr lang="en" sz="2700" dirty="0">
                <a:solidFill>
                  <a:schemeClr val="accent4"/>
                </a:solidFill>
                <a:latin typeface="Lexend Deca"/>
                <a:ea typeface="Lexend Deca"/>
                <a:cs typeface="Lexend Deca"/>
                <a:sym typeface="Lexend Deca"/>
              </a:rPr>
              <a:t>d </a:t>
            </a:r>
            <a:r>
              <a:rPr lang="en" sz="2700" dirty="0">
                <a:solidFill>
                  <a:schemeClr val="accent3"/>
                </a:solidFill>
                <a:latin typeface="Lexend Deca"/>
                <a:ea typeface="Lexend Deca"/>
                <a:cs typeface="Lexend Deca"/>
                <a:sym typeface="Lexend Deca"/>
              </a:rPr>
              <a:t>r</a:t>
            </a:r>
            <a:r>
              <a:rPr lang="en" sz="2700" dirty="0">
                <a:solidFill>
                  <a:schemeClr val="accent2"/>
                </a:solidFill>
                <a:latin typeface="Lexend Deca"/>
                <a:ea typeface="Lexend Deca"/>
                <a:cs typeface="Lexend Deca"/>
                <a:sym typeface="Lexend Deca"/>
              </a:rPr>
              <a:t>u</a:t>
            </a:r>
            <a:r>
              <a:rPr lang="en" sz="2700" dirty="0">
                <a:solidFill>
                  <a:schemeClr val="accent4"/>
                </a:solidFill>
                <a:latin typeface="Lexend Deca"/>
                <a:ea typeface="Lexend Deca"/>
                <a:cs typeface="Lexend Deca"/>
                <a:sym typeface="Lexend Deca"/>
              </a:rPr>
              <a:t>l</a:t>
            </a:r>
            <a:r>
              <a:rPr lang="en" sz="2700" dirty="0">
                <a:solidFill>
                  <a:schemeClr val="accent1"/>
                </a:solidFill>
                <a:latin typeface="Lexend Deca"/>
                <a:ea typeface="Lexend Deca"/>
                <a:cs typeface="Lexend Deca"/>
                <a:sym typeface="Lexend Deca"/>
              </a:rPr>
              <a:t>e</a:t>
            </a:r>
            <a:r>
              <a:rPr lang="en" sz="2700" dirty="0">
                <a:solidFill>
                  <a:schemeClr val="accent2"/>
                </a:solidFill>
                <a:latin typeface="Lexend Deca"/>
                <a:ea typeface="Lexend Deca"/>
                <a:cs typeface="Lexend Deca"/>
                <a:sym typeface="Lexend Deca"/>
              </a:rPr>
              <a:t>s</a:t>
            </a:r>
            <a:endParaRPr sz="2700" dirty="0">
              <a:solidFill>
                <a:schemeClr val="accent2"/>
              </a:solidFill>
              <a:latin typeface="Lexend Deca"/>
              <a:ea typeface="Lexend Deca"/>
              <a:cs typeface="Lexend Deca"/>
              <a:sym typeface="Lexend Deca"/>
            </a:endParaRPr>
          </a:p>
        </p:txBody>
      </p:sp>
      <p:sp>
        <p:nvSpPr>
          <p:cNvPr id="667" name="Google Shape;667;p59">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9" name="Google Shape;828;p76">
            <a:extLst>
              <a:ext uri="{FF2B5EF4-FFF2-40B4-BE49-F238E27FC236}">
                <a16:creationId xmlns:a16="http://schemas.microsoft.com/office/drawing/2014/main" id="{D7CCFDE7-5137-40FD-A3A6-27A479CD0E13}"/>
              </a:ext>
            </a:extLst>
          </p:cNvPr>
          <p:cNvSpPr txBox="1"/>
          <p:nvPr/>
        </p:nvSpPr>
        <p:spPr>
          <a:xfrm>
            <a:off x="1063711" y="1872103"/>
            <a:ext cx="3275100" cy="2672094"/>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b="1" dirty="0">
                <a:solidFill>
                  <a:srgbClr val="666666"/>
                </a:solidFill>
                <a:latin typeface="Lexend Deca"/>
                <a:ea typeface="Lexend Deca"/>
                <a:cs typeface="Lexend Deca"/>
                <a:sym typeface="Lexend Deca"/>
              </a:rPr>
              <a:t>Rules are laws</a:t>
            </a:r>
          </a:p>
          <a:p>
            <a:pPr marL="0" marR="0" lvl="0" indent="0" algn="l" rtl="0">
              <a:spcBef>
                <a:spcPts val="0"/>
              </a:spcBef>
              <a:spcAft>
                <a:spcPts val="0"/>
              </a:spcAft>
              <a:buNone/>
            </a:pPr>
            <a:endParaRPr lang="en-US" sz="1200" dirty="0">
              <a:solidFill>
                <a:srgbClr val="666666"/>
              </a:solidFill>
              <a:latin typeface="Lexend Deca"/>
              <a:ea typeface="Lexend Deca"/>
              <a:cs typeface="Lexend Deca"/>
              <a:sym typeface="Lexend Deca"/>
            </a:endParaRPr>
          </a:p>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At Google, to manage our codebase, we maintain a set of style guides that define our rules. Rules are laws. They are not just suggestions or recommendations, but strict, mandatory laws. </a:t>
            </a:r>
          </a:p>
          <a:p>
            <a:pPr marL="0" marR="0" lvl="0" indent="0" algn="l" rtl="0">
              <a:spcBef>
                <a:spcPts val="0"/>
              </a:spcBef>
              <a:spcAft>
                <a:spcPts val="0"/>
              </a:spcAft>
              <a:buNone/>
            </a:pPr>
            <a:endParaRPr lang="en-US" sz="1200" dirty="0">
              <a:solidFill>
                <a:srgbClr val="666666"/>
              </a:solidFill>
              <a:latin typeface="Lexend Deca"/>
              <a:ea typeface="Lexend Deca"/>
              <a:cs typeface="Lexend Deca"/>
              <a:sym typeface="Lexend Deca"/>
            </a:endParaRPr>
          </a:p>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We collect the rules that we define, the do’s and don’ts of writing code that must be followed, in our programming style guides, which are treated as canon.</a:t>
            </a:r>
            <a:endParaRPr lang="en-US" sz="1200" dirty="0">
              <a:solidFill>
                <a:srgbClr val="666666"/>
              </a:solidFill>
              <a:latin typeface="Lexend Deca"/>
              <a:sym typeface="Lexend Deca"/>
            </a:endParaRPr>
          </a:p>
          <a:p>
            <a:pPr marL="0" marR="0" lvl="0" indent="0" algn="l" rtl="0">
              <a:spcBef>
                <a:spcPts val="0"/>
              </a:spcBef>
              <a:spcAft>
                <a:spcPts val="0"/>
              </a:spcAft>
              <a:buNone/>
            </a:pPr>
            <a:endParaRPr lang="en-US" sz="1100" dirty="0">
              <a:solidFill>
                <a:srgbClr val="666666"/>
              </a:solidFill>
            </a:endParaRPr>
          </a:p>
        </p:txBody>
      </p:sp>
      <p:sp>
        <p:nvSpPr>
          <p:cNvPr id="10" name="Google Shape;829;p76">
            <a:extLst>
              <a:ext uri="{FF2B5EF4-FFF2-40B4-BE49-F238E27FC236}">
                <a16:creationId xmlns:a16="http://schemas.microsoft.com/office/drawing/2014/main" id="{8049A6EB-7008-4E89-888F-1097D0E39A65}"/>
              </a:ext>
            </a:extLst>
          </p:cNvPr>
          <p:cNvSpPr txBox="1"/>
          <p:nvPr/>
        </p:nvSpPr>
        <p:spPr>
          <a:xfrm>
            <a:off x="4572000" y="1872103"/>
            <a:ext cx="3275100" cy="2672095"/>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100" b="1" dirty="0">
                <a:solidFill>
                  <a:srgbClr val="666666"/>
                </a:solidFill>
                <a:latin typeface="Lexend Deca"/>
                <a:ea typeface="Lexend Deca"/>
                <a:cs typeface="Lexend Deca"/>
                <a:sym typeface="Lexend Deca"/>
              </a:rPr>
              <a:t>Style guides for each languages</a:t>
            </a:r>
          </a:p>
          <a:p>
            <a:pPr marL="0" marR="0" lvl="0" indent="0" algn="l" rtl="0">
              <a:spcBef>
                <a:spcPts val="0"/>
              </a:spcBef>
              <a:spcAft>
                <a:spcPts val="0"/>
              </a:spcAft>
              <a:buNone/>
            </a:pPr>
            <a:endParaRPr lang="en-US" sz="1100" dirty="0">
              <a:solidFill>
                <a:srgbClr val="666666"/>
              </a:solidFill>
              <a:latin typeface="Lexend Deca"/>
              <a:ea typeface="Lexend Deca"/>
              <a:cs typeface="Lexend Deca"/>
              <a:sym typeface="Lexend Deca"/>
            </a:endParaRPr>
          </a:p>
          <a:p>
            <a:pPr marL="0" marR="0" lvl="0" indent="0" algn="l" rtl="0">
              <a:spcBef>
                <a:spcPts val="0"/>
              </a:spcBef>
              <a:spcAft>
                <a:spcPts val="0"/>
              </a:spcAft>
              <a:buNone/>
            </a:pPr>
            <a:r>
              <a:rPr lang="en-US" sz="1100" dirty="0">
                <a:solidFill>
                  <a:srgbClr val="666666"/>
                </a:solidFill>
                <a:latin typeface="Lexend Deca"/>
                <a:ea typeface="Lexend Deca"/>
                <a:cs typeface="Lexend Deca"/>
                <a:sym typeface="Lexend Deca"/>
              </a:rPr>
              <a:t>We maintain separate style guides for each of the programming languages used at Google. </a:t>
            </a:r>
          </a:p>
          <a:p>
            <a:pPr marL="0" marR="0" lvl="0" indent="0" algn="l" rtl="0">
              <a:spcBef>
                <a:spcPts val="0"/>
              </a:spcBef>
              <a:spcAft>
                <a:spcPts val="0"/>
              </a:spcAft>
              <a:buNone/>
            </a:pPr>
            <a:endParaRPr lang="en-US" sz="1100" dirty="0">
              <a:solidFill>
                <a:srgbClr val="666666"/>
              </a:solidFill>
              <a:latin typeface="Lexend Deca"/>
              <a:ea typeface="Lexend Deca"/>
              <a:cs typeface="Lexend Deca"/>
              <a:sym typeface="Lexend Deca"/>
            </a:endParaRPr>
          </a:p>
          <a:p>
            <a:pPr marL="0" marR="0" lvl="0" indent="0" algn="l" rtl="0">
              <a:spcBef>
                <a:spcPts val="0"/>
              </a:spcBef>
              <a:spcAft>
                <a:spcPts val="0"/>
              </a:spcAft>
              <a:buNone/>
            </a:pPr>
            <a:r>
              <a:rPr lang="en-US" sz="1100" dirty="0">
                <a:solidFill>
                  <a:srgbClr val="666666"/>
                </a:solidFill>
                <a:latin typeface="Lexend Deca"/>
                <a:ea typeface="Lexend Deca"/>
                <a:cs typeface="Lexend Deca"/>
                <a:sym typeface="Lexend Deca"/>
              </a:rPr>
              <a:t>Some of </a:t>
            </a:r>
            <a:r>
              <a:rPr lang="en-US" sz="1100" b="1" dirty="0">
                <a:solidFill>
                  <a:srgbClr val="666666"/>
                </a:solidFill>
                <a:latin typeface="Lexend Deca"/>
                <a:ea typeface="Lexend Deca"/>
                <a:cs typeface="Lexend Deca"/>
                <a:sym typeface="Lexend Deca"/>
              </a:rPr>
              <a:t>our style guides are concise, focusing on a few overarching principles like naming and formatting</a:t>
            </a:r>
            <a:r>
              <a:rPr lang="en-US" sz="1100" dirty="0">
                <a:solidFill>
                  <a:srgbClr val="666666"/>
                </a:solidFill>
                <a:latin typeface="Lexend Deca"/>
                <a:ea typeface="Lexend Deca"/>
                <a:cs typeface="Lexend Deca"/>
                <a:sym typeface="Lexend Deca"/>
              </a:rPr>
              <a:t>. </a:t>
            </a:r>
          </a:p>
          <a:p>
            <a:pPr marL="0" marR="0" lvl="0" indent="0" algn="l" rtl="0">
              <a:spcBef>
                <a:spcPts val="0"/>
              </a:spcBef>
              <a:spcAft>
                <a:spcPts val="0"/>
              </a:spcAft>
              <a:buNone/>
            </a:pPr>
            <a:endParaRPr lang="en-US" sz="1100" dirty="0">
              <a:solidFill>
                <a:srgbClr val="666666"/>
              </a:solidFill>
              <a:latin typeface="Lexend Deca"/>
              <a:ea typeface="Lexend Deca"/>
              <a:cs typeface="Lexend Deca"/>
              <a:sym typeface="Lexend Deca"/>
            </a:endParaRPr>
          </a:p>
          <a:p>
            <a:pPr marL="0" marR="0" lvl="0" indent="0" algn="l" rtl="0">
              <a:spcBef>
                <a:spcPts val="0"/>
              </a:spcBef>
              <a:spcAft>
                <a:spcPts val="0"/>
              </a:spcAft>
              <a:buNone/>
            </a:pPr>
            <a:r>
              <a:rPr lang="en-US" sz="1100" b="1" dirty="0">
                <a:solidFill>
                  <a:srgbClr val="666666"/>
                </a:solidFill>
                <a:latin typeface="Lexend Deca"/>
                <a:ea typeface="Lexend Deca"/>
                <a:cs typeface="Lexend Deca"/>
                <a:sym typeface="Lexend Deca"/>
              </a:rPr>
              <a:t>Other style guides include far more detail, delving into specific language features and stretching into far lengthier documents </a:t>
            </a:r>
            <a:r>
              <a:rPr lang="en-US" sz="1100" dirty="0">
                <a:solidFill>
                  <a:srgbClr val="666666"/>
                </a:solidFill>
                <a:latin typeface="Lexend Deca"/>
                <a:ea typeface="Lexend Deca"/>
                <a:cs typeface="Lexend Deca"/>
                <a:sym typeface="Lexend Deca"/>
              </a:rPr>
              <a:t>— notably, our C++, Python, and Java guides. </a:t>
            </a:r>
          </a:p>
        </p:txBody>
      </p:sp>
      <p:sp>
        <p:nvSpPr>
          <p:cNvPr id="11" name="ZoneTexte 10">
            <a:extLst>
              <a:ext uri="{FF2B5EF4-FFF2-40B4-BE49-F238E27FC236}">
                <a16:creationId xmlns:a16="http://schemas.microsoft.com/office/drawing/2014/main" id="{33CC5361-5A7C-406D-B517-AB1A348E3344}"/>
              </a:ext>
            </a:extLst>
          </p:cNvPr>
          <p:cNvSpPr txBox="1"/>
          <p:nvPr/>
        </p:nvSpPr>
        <p:spPr>
          <a:xfrm>
            <a:off x="793450" y="4390308"/>
            <a:ext cx="3778550" cy="276999"/>
          </a:xfrm>
          <a:prstGeom prst="rect">
            <a:avLst/>
          </a:prstGeom>
          <a:noFill/>
        </p:spPr>
        <p:txBody>
          <a:bodyPr wrap="square">
            <a:spAutoFit/>
          </a:bodyPr>
          <a:lstStyle/>
          <a:p>
            <a:r>
              <a:rPr lang="en-US" sz="1200" dirty="0">
                <a:hlinkClick r:id="rId3"/>
              </a:rPr>
              <a:t>https://google.github.io/styleguide/</a:t>
            </a:r>
            <a:endParaRPr lang="en-US" sz="12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2">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2"/>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2"/>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95" name="Google Shape;695;p62"/>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r>
              <a:rPr lang="en-US" sz="2700" dirty="0">
                <a:solidFill>
                  <a:srgbClr val="4285F4"/>
                </a:solidFill>
                <a:latin typeface="Lexend Deca"/>
                <a:ea typeface="Lexend Deca"/>
                <a:cs typeface="Lexend Deca"/>
                <a:sym typeface="Lexend Deca"/>
              </a:rPr>
              <a:t>S</a:t>
            </a:r>
            <a:r>
              <a:rPr lang="en-US" sz="2700" dirty="0">
                <a:solidFill>
                  <a:srgbClr val="EA4335"/>
                </a:solidFill>
                <a:latin typeface="Lexend Deca"/>
                <a:ea typeface="Lexend Deca"/>
                <a:cs typeface="Lexend Deca"/>
                <a:sym typeface="Lexend Deca"/>
              </a:rPr>
              <a:t>t</a:t>
            </a:r>
            <a:r>
              <a:rPr lang="en-US" sz="2700" dirty="0">
                <a:solidFill>
                  <a:srgbClr val="FBBC05"/>
                </a:solidFill>
                <a:latin typeface="Lexend Deca"/>
                <a:ea typeface="Lexend Deca"/>
                <a:cs typeface="Lexend Deca"/>
                <a:sym typeface="Lexend Deca"/>
              </a:rPr>
              <a:t>y</a:t>
            </a:r>
            <a:r>
              <a:rPr lang="en-US" sz="2700" dirty="0">
                <a:solidFill>
                  <a:srgbClr val="4285F4"/>
                </a:solidFill>
                <a:latin typeface="Lexend Deca"/>
                <a:ea typeface="Lexend Deca"/>
                <a:cs typeface="Lexend Deca"/>
                <a:sym typeface="Lexend Deca"/>
              </a:rPr>
              <a:t>l</a:t>
            </a:r>
            <a:r>
              <a:rPr lang="en-US" sz="2700" dirty="0">
                <a:solidFill>
                  <a:srgbClr val="34A853"/>
                </a:solidFill>
                <a:latin typeface="Lexend Deca"/>
                <a:ea typeface="Lexend Deca"/>
                <a:cs typeface="Lexend Deca"/>
                <a:sym typeface="Lexend Deca"/>
              </a:rPr>
              <a:t>e</a:t>
            </a:r>
            <a:r>
              <a:rPr lang="en-US" sz="2700" dirty="0">
                <a:solidFill>
                  <a:srgbClr val="4285F4"/>
                </a:solidFill>
                <a:latin typeface="Lexend Deca"/>
                <a:ea typeface="Lexend Deca"/>
                <a:cs typeface="Lexend Deca"/>
                <a:sym typeface="Lexend Deca"/>
              </a:rPr>
              <a:t> </a:t>
            </a:r>
            <a:r>
              <a:rPr lang="en-US" sz="2700" dirty="0">
                <a:solidFill>
                  <a:srgbClr val="EA4335"/>
                </a:solidFill>
                <a:latin typeface="Lexend Deca"/>
                <a:ea typeface="Lexend Deca"/>
                <a:cs typeface="Lexend Deca"/>
                <a:sym typeface="Lexend Deca"/>
              </a:rPr>
              <a:t>g</a:t>
            </a:r>
            <a:r>
              <a:rPr lang="en-US" sz="2700" dirty="0">
                <a:solidFill>
                  <a:srgbClr val="FBBC05"/>
                </a:solidFill>
                <a:latin typeface="Lexend Deca"/>
                <a:ea typeface="Lexend Deca"/>
                <a:cs typeface="Lexend Deca"/>
                <a:sym typeface="Lexend Deca"/>
              </a:rPr>
              <a:t>u</a:t>
            </a:r>
            <a:r>
              <a:rPr lang="en-US" sz="2700" dirty="0">
                <a:solidFill>
                  <a:srgbClr val="4285F4"/>
                </a:solidFill>
                <a:latin typeface="Lexend Deca"/>
                <a:ea typeface="Lexend Deca"/>
                <a:cs typeface="Lexend Deca"/>
                <a:sym typeface="Lexend Deca"/>
              </a:rPr>
              <a:t>i</a:t>
            </a:r>
            <a:r>
              <a:rPr lang="en-US" sz="2700" dirty="0">
                <a:solidFill>
                  <a:srgbClr val="34A853"/>
                </a:solidFill>
                <a:latin typeface="Lexend Deca"/>
                <a:ea typeface="Lexend Deca"/>
                <a:cs typeface="Lexend Deca"/>
                <a:sym typeface="Lexend Deca"/>
              </a:rPr>
              <a:t>d</a:t>
            </a:r>
            <a:r>
              <a:rPr lang="en-US" sz="2700" dirty="0">
                <a:solidFill>
                  <a:srgbClr val="4285F4"/>
                </a:solidFill>
                <a:latin typeface="Lexend Deca"/>
                <a:ea typeface="Lexend Deca"/>
                <a:cs typeface="Lexend Deca"/>
                <a:sym typeface="Lexend Deca"/>
              </a:rPr>
              <a:t>e</a:t>
            </a:r>
            <a:r>
              <a:rPr lang="en-US" sz="2700" dirty="0">
                <a:solidFill>
                  <a:srgbClr val="34A853"/>
                </a:solidFill>
                <a:latin typeface="Lexend Deca"/>
                <a:ea typeface="Lexend Deca"/>
                <a:cs typeface="Lexend Deca"/>
                <a:sym typeface="Lexend Deca"/>
              </a:rPr>
              <a:t> </a:t>
            </a:r>
            <a:r>
              <a:rPr lang="en-US" sz="2700" dirty="0">
                <a:solidFill>
                  <a:schemeClr val="accent2"/>
                </a:solidFill>
                <a:latin typeface="Lexend Deca"/>
                <a:ea typeface="Lexend Deca"/>
                <a:cs typeface="Lexend Deca"/>
                <a:sym typeface="Lexend Deca"/>
              </a:rPr>
              <a:t>a</a:t>
            </a:r>
            <a:r>
              <a:rPr lang="en-US" sz="2700" dirty="0">
                <a:solidFill>
                  <a:schemeClr val="accent1"/>
                </a:solidFill>
                <a:latin typeface="Lexend Deca"/>
                <a:ea typeface="Lexend Deca"/>
                <a:cs typeface="Lexend Deca"/>
                <a:sym typeface="Lexend Deca"/>
              </a:rPr>
              <a:t>n</a:t>
            </a:r>
            <a:r>
              <a:rPr lang="en-US" sz="2700" dirty="0">
                <a:solidFill>
                  <a:schemeClr val="accent4"/>
                </a:solidFill>
                <a:latin typeface="Lexend Deca"/>
                <a:ea typeface="Lexend Deca"/>
                <a:cs typeface="Lexend Deca"/>
                <a:sym typeface="Lexend Deca"/>
              </a:rPr>
              <a:t>d </a:t>
            </a:r>
            <a:r>
              <a:rPr lang="en-US" sz="2700" dirty="0">
                <a:solidFill>
                  <a:schemeClr val="accent3"/>
                </a:solidFill>
                <a:latin typeface="Lexend Deca"/>
                <a:ea typeface="Lexend Deca"/>
                <a:cs typeface="Lexend Deca"/>
                <a:sym typeface="Lexend Deca"/>
              </a:rPr>
              <a:t>r</a:t>
            </a:r>
            <a:r>
              <a:rPr lang="en-US" sz="2700" dirty="0">
                <a:solidFill>
                  <a:schemeClr val="accent2"/>
                </a:solidFill>
                <a:latin typeface="Lexend Deca"/>
                <a:ea typeface="Lexend Deca"/>
                <a:cs typeface="Lexend Deca"/>
                <a:sym typeface="Lexend Deca"/>
              </a:rPr>
              <a:t>u</a:t>
            </a:r>
            <a:r>
              <a:rPr lang="en-US" sz="2700" dirty="0">
                <a:solidFill>
                  <a:schemeClr val="accent4"/>
                </a:solidFill>
                <a:latin typeface="Lexend Deca"/>
                <a:ea typeface="Lexend Deca"/>
                <a:cs typeface="Lexend Deca"/>
                <a:sym typeface="Lexend Deca"/>
              </a:rPr>
              <a:t>l</a:t>
            </a:r>
            <a:r>
              <a:rPr lang="en-US" sz="2700" dirty="0">
                <a:solidFill>
                  <a:schemeClr val="accent1"/>
                </a:solidFill>
                <a:latin typeface="Lexend Deca"/>
                <a:ea typeface="Lexend Deca"/>
                <a:cs typeface="Lexend Deca"/>
                <a:sym typeface="Lexend Deca"/>
              </a:rPr>
              <a:t>e</a:t>
            </a:r>
            <a:r>
              <a:rPr lang="en-US" sz="2700" dirty="0">
                <a:solidFill>
                  <a:schemeClr val="accent2"/>
                </a:solidFill>
                <a:latin typeface="Lexend Deca"/>
                <a:ea typeface="Lexend Deca"/>
                <a:cs typeface="Lexend Deca"/>
                <a:sym typeface="Lexend Deca"/>
              </a:rPr>
              <a:t>s</a:t>
            </a:r>
            <a:r>
              <a:rPr lang="en" sz="2700" dirty="0">
                <a:solidFill>
                  <a:srgbClr val="4285F4"/>
                </a:solidFill>
                <a:latin typeface="Lexend Deca"/>
                <a:ea typeface="Lexend Deca"/>
                <a:cs typeface="Lexend Deca"/>
                <a:sym typeface="Lexend Deca"/>
              </a:rPr>
              <a:t> – </a:t>
            </a:r>
            <a:r>
              <a:rPr lang="en" sz="2700" dirty="0">
                <a:solidFill>
                  <a:srgbClr val="EA4335"/>
                </a:solidFill>
                <a:latin typeface="Lexend Deca"/>
                <a:ea typeface="Lexend Deca"/>
                <a:cs typeface="Lexend Deca"/>
                <a:sym typeface="Lexend Deca"/>
              </a:rPr>
              <a:t>W</a:t>
            </a:r>
            <a:r>
              <a:rPr lang="en" sz="2700" dirty="0">
                <a:solidFill>
                  <a:srgbClr val="FBBC05"/>
                </a:solidFill>
                <a:latin typeface="Lexend Deca"/>
                <a:ea typeface="Lexend Deca"/>
                <a:cs typeface="Lexend Deca"/>
                <a:sym typeface="Lexend Deca"/>
              </a:rPr>
              <a:t>h</a:t>
            </a:r>
            <a:r>
              <a:rPr lang="en" sz="2700" dirty="0">
                <a:solidFill>
                  <a:srgbClr val="34A853"/>
                </a:solidFill>
                <a:latin typeface="Lexend Deca"/>
                <a:ea typeface="Lexend Deca"/>
                <a:cs typeface="Lexend Deca"/>
                <a:sym typeface="Lexend Deca"/>
              </a:rPr>
              <a:t>y </a:t>
            </a:r>
            <a:r>
              <a:rPr lang="en" sz="2700" dirty="0">
                <a:solidFill>
                  <a:srgbClr val="EA4335"/>
                </a:solidFill>
                <a:latin typeface="Lexend Deca"/>
                <a:ea typeface="Lexend Deca"/>
                <a:cs typeface="Lexend Deca"/>
                <a:sym typeface="Lexend Deca"/>
              </a:rPr>
              <a:t>?</a:t>
            </a:r>
            <a:endParaRPr sz="2700" dirty="0">
              <a:solidFill>
                <a:schemeClr val="accent2"/>
              </a:solidFill>
              <a:latin typeface="Lexend Deca"/>
              <a:ea typeface="Lexend Deca"/>
              <a:cs typeface="Lexend Deca"/>
              <a:sym typeface="Lexend Deca"/>
            </a:endParaRPr>
          </a:p>
        </p:txBody>
      </p:sp>
      <p:graphicFrame>
        <p:nvGraphicFramePr>
          <p:cNvPr id="8" name="Diagramme 7">
            <a:extLst>
              <a:ext uri="{FF2B5EF4-FFF2-40B4-BE49-F238E27FC236}">
                <a16:creationId xmlns:a16="http://schemas.microsoft.com/office/drawing/2014/main" id="{246D0E9B-2F48-4966-92CA-6BD0540F1455}"/>
              </a:ext>
            </a:extLst>
          </p:cNvPr>
          <p:cNvGraphicFramePr/>
          <p:nvPr>
            <p:extLst>
              <p:ext uri="{D42A27DB-BD31-4B8C-83A1-F6EECF244321}">
                <p14:modId xmlns:p14="http://schemas.microsoft.com/office/powerpoint/2010/main" val="2727789663"/>
              </p:ext>
            </p:extLst>
          </p:nvPr>
        </p:nvGraphicFramePr>
        <p:xfrm>
          <a:off x="1792444" y="1988744"/>
          <a:ext cx="5559111" cy="252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2415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6"/>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72" name="Google Shape;372;p26"/>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73" name="Google Shape;373;p2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7;p29">
            <a:extLst>
              <a:ext uri="{FF2B5EF4-FFF2-40B4-BE49-F238E27FC236}">
                <a16:creationId xmlns:a16="http://schemas.microsoft.com/office/drawing/2014/main" id="{FE9D8559-5502-4342-9403-4A3A580DB9E1}"/>
              </a:ext>
            </a:extLst>
          </p:cNvPr>
          <p:cNvSpPr txBox="1"/>
          <p:nvPr/>
        </p:nvSpPr>
        <p:spPr>
          <a:xfrm>
            <a:off x="1288950" y="2323301"/>
            <a:ext cx="65661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rgbClr val="4285F4"/>
                </a:solidFill>
                <a:latin typeface="Roboto Medium"/>
                <a:ea typeface="Roboto Medium"/>
                <a:cs typeface="Roboto Medium"/>
                <a:sym typeface="Roboto Medium"/>
              </a:rPr>
              <a:t>Consistency enables scaling</a:t>
            </a:r>
            <a:r>
              <a:rPr lang="en-US" sz="1600" dirty="0">
                <a:latin typeface="Roboto Medium"/>
                <a:ea typeface="Roboto Medium"/>
                <a:cs typeface="Roboto Medium"/>
                <a:sym typeface="Roboto Medium"/>
              </a:rPr>
              <a:t>. Tooling is key for an organization to scale, and </a:t>
            </a:r>
            <a:r>
              <a:rPr lang="en-US" sz="1600" dirty="0">
                <a:solidFill>
                  <a:srgbClr val="FF0000"/>
                </a:solidFill>
                <a:latin typeface="Roboto Medium"/>
                <a:ea typeface="Roboto Medium"/>
                <a:cs typeface="Roboto Medium"/>
                <a:sym typeface="Roboto Medium"/>
              </a:rPr>
              <a:t>consistent code makes it easier to build tools that can understand, edit, and generate code</a:t>
            </a:r>
            <a:r>
              <a:rPr lang="en-US" sz="1600" dirty="0">
                <a:latin typeface="Roboto Medium"/>
                <a:ea typeface="Roboto Medium"/>
                <a:cs typeface="Roboto Medium"/>
                <a:sym typeface="Roboto Medium"/>
              </a:rPr>
              <a:t>.</a:t>
            </a:r>
            <a:endParaRPr sz="1600" dirty="0">
              <a:latin typeface="Roboto Medium"/>
              <a:ea typeface="Roboto Medium"/>
              <a:cs typeface="Roboto Medium"/>
              <a:sym typeface="Roboto Medium"/>
            </a:endParaRPr>
          </a:p>
        </p:txBody>
      </p:sp>
    </p:spTree>
    <p:extLst>
      <p:ext uri="{BB962C8B-B14F-4D97-AF65-F5344CB8AC3E}">
        <p14:creationId xmlns:p14="http://schemas.microsoft.com/office/powerpoint/2010/main" val="2221806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6"/>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0" y="3587325"/>
            <a:ext cx="498600" cy="74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71" name="Google Shape;371;p26"/>
          <p:cNvSpPr txBox="1"/>
          <p:nvPr/>
        </p:nvSpPr>
        <p:spPr>
          <a:xfrm>
            <a:off x="1288950" y="2323200"/>
            <a:ext cx="6566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latin typeface="Roboto Medium"/>
                <a:ea typeface="Roboto Medium"/>
                <a:cs typeface="Roboto Medium"/>
                <a:sym typeface="Roboto Medium"/>
              </a:rPr>
              <a:t>“Cubes aren’t squares, distance isn’t velocity. Software engineering isn’t programming.”</a:t>
            </a:r>
            <a:endParaRPr sz="2400" dirty="0">
              <a:latin typeface="Roboto Medium"/>
              <a:ea typeface="Roboto Medium"/>
              <a:cs typeface="Roboto Medium"/>
              <a:sym typeface="Roboto Medium"/>
            </a:endParaRPr>
          </a:p>
        </p:txBody>
      </p:sp>
      <p:sp>
        <p:nvSpPr>
          <p:cNvPr id="372" name="Google Shape;372;p26"/>
          <p:cNvSpPr txBox="1"/>
          <p:nvPr/>
        </p:nvSpPr>
        <p:spPr>
          <a:xfrm>
            <a:off x="1288950" y="3246600"/>
            <a:ext cx="65661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Software Engineering at Google</a:t>
            </a:r>
            <a:endParaRPr>
              <a:latin typeface="Roboto"/>
              <a:ea typeface="Roboto"/>
              <a:cs typeface="Roboto"/>
              <a:sym typeface="Roboto"/>
            </a:endParaRPr>
          </a:p>
        </p:txBody>
      </p:sp>
      <p:sp>
        <p:nvSpPr>
          <p:cNvPr id="373" name="Google Shape;373;p2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2">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2"/>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2"/>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95" name="Google Shape;695;p62"/>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i</a:t>
            </a:r>
            <a:r>
              <a:rPr lang="en" sz="2700" dirty="0">
                <a:solidFill>
                  <a:srgbClr val="4285F4"/>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g</a:t>
            </a:r>
            <a:r>
              <a:rPr lang="en" sz="2700" dirty="0">
                <a:solidFill>
                  <a:srgbClr val="4285F4"/>
                </a:solidFill>
                <a:latin typeface="Lexend Deca"/>
                <a:ea typeface="Lexend Deca"/>
                <a:cs typeface="Lexend Deca"/>
                <a:sym typeface="Lexend Deca"/>
              </a:rPr>
              <a:t> – </a:t>
            </a:r>
            <a:r>
              <a:rPr lang="en" sz="2700" dirty="0">
                <a:solidFill>
                  <a:srgbClr val="EA4335"/>
                </a:solidFill>
                <a:latin typeface="Lexend Deca"/>
                <a:ea typeface="Lexend Deca"/>
                <a:cs typeface="Lexend Deca"/>
                <a:sym typeface="Lexend Deca"/>
              </a:rPr>
              <a:t>B</a:t>
            </a:r>
            <a:r>
              <a:rPr lang="en" sz="2700" dirty="0">
                <a:solidFill>
                  <a:srgbClr val="FBBC05"/>
                </a:solidFill>
                <a:latin typeface="Lexend Deca"/>
                <a:ea typeface="Lexend Deca"/>
                <a:cs typeface="Lexend Deca"/>
                <a:sym typeface="Lexend Deca"/>
              </a:rPr>
              <a:t>e</a:t>
            </a:r>
            <a:r>
              <a:rPr lang="en" sz="2700" dirty="0">
                <a:solidFill>
                  <a:srgbClr val="34A853"/>
                </a:solidFill>
                <a:latin typeface="Lexend Deca"/>
                <a:ea typeface="Lexend Deca"/>
                <a:cs typeface="Lexend Deca"/>
                <a:sym typeface="Lexend Deca"/>
              </a:rPr>
              <a:t>y</a:t>
            </a:r>
            <a:r>
              <a:rPr lang="en" sz="2700" dirty="0">
                <a:solidFill>
                  <a:srgbClr val="EA433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c</a:t>
            </a:r>
            <a:r>
              <a:rPr lang="en" sz="2700" dirty="0">
                <a:solidFill>
                  <a:srgbClr val="FBBC05"/>
                </a:solidFill>
                <a:latin typeface="Lexend Deca"/>
                <a:ea typeface="Lexend Deca"/>
                <a:cs typeface="Lexend Deca"/>
                <a:sym typeface="Lexend Deca"/>
              </a:rPr>
              <a:t>é </a:t>
            </a:r>
            <a:r>
              <a:rPr lang="en" sz="2700" dirty="0">
                <a:solidFill>
                  <a:srgbClr val="34A853"/>
                </a:solidFill>
                <a:latin typeface="Lexend Deca"/>
                <a:ea typeface="Lexend Deca"/>
                <a:cs typeface="Lexend Deca"/>
                <a:sym typeface="Lexend Deca"/>
              </a:rPr>
              <a:t>R</a:t>
            </a:r>
            <a:r>
              <a:rPr lang="en" sz="2700" dirty="0">
                <a:solidFill>
                  <a:srgbClr val="EA4335"/>
                </a:solidFill>
                <a:latin typeface="Lexend Deca"/>
                <a:ea typeface="Lexend Deca"/>
                <a:cs typeface="Lexend Deca"/>
                <a:sym typeface="Lexend Deca"/>
              </a:rPr>
              <a:t>u</a:t>
            </a:r>
            <a:r>
              <a:rPr lang="en" sz="2700" dirty="0">
                <a:solidFill>
                  <a:srgbClr val="4285F4"/>
                </a:solidFill>
                <a:latin typeface="Lexend Deca"/>
                <a:ea typeface="Lexend Deca"/>
                <a:cs typeface="Lexend Deca"/>
                <a:sym typeface="Lexend Deca"/>
              </a:rPr>
              <a:t>l</a:t>
            </a:r>
            <a:r>
              <a:rPr lang="en" sz="2700" dirty="0">
                <a:solidFill>
                  <a:srgbClr val="FBBC05"/>
                </a:solidFill>
                <a:latin typeface="Lexend Deca"/>
                <a:ea typeface="Lexend Deca"/>
                <a:cs typeface="Lexend Deca"/>
                <a:sym typeface="Lexend Deca"/>
              </a:rPr>
              <a:t>e</a:t>
            </a:r>
            <a:endParaRPr sz="2700" dirty="0">
              <a:solidFill>
                <a:schemeClr val="accent2"/>
              </a:solidFill>
              <a:latin typeface="Lexend Deca"/>
              <a:ea typeface="Lexend Deca"/>
              <a:cs typeface="Lexend Deca"/>
              <a:sym typeface="Lexend Deca"/>
            </a:endParaRPr>
          </a:p>
        </p:txBody>
      </p:sp>
      <p:sp>
        <p:nvSpPr>
          <p:cNvPr id="9" name="Google Shape;828;p76">
            <a:extLst>
              <a:ext uri="{FF2B5EF4-FFF2-40B4-BE49-F238E27FC236}">
                <a16:creationId xmlns:a16="http://schemas.microsoft.com/office/drawing/2014/main" id="{8F5BECF5-7457-4851-B57D-B21913E2A8C9}"/>
              </a:ext>
            </a:extLst>
          </p:cNvPr>
          <p:cNvSpPr txBox="1"/>
          <p:nvPr/>
        </p:nvSpPr>
        <p:spPr>
          <a:xfrm>
            <a:off x="1056691" y="2036406"/>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If you liked it, you should have put a test on it.</a:t>
            </a:r>
          </a:p>
        </p:txBody>
      </p:sp>
      <p:sp>
        <p:nvSpPr>
          <p:cNvPr id="10" name="Google Shape;829;p76">
            <a:extLst>
              <a:ext uri="{FF2B5EF4-FFF2-40B4-BE49-F238E27FC236}">
                <a16:creationId xmlns:a16="http://schemas.microsoft.com/office/drawing/2014/main" id="{7A859E26-9D88-438C-B3C5-6BF7A43225D2}"/>
              </a:ext>
            </a:extLst>
          </p:cNvPr>
          <p:cNvSpPr txBox="1"/>
          <p:nvPr/>
        </p:nvSpPr>
        <p:spPr>
          <a:xfrm>
            <a:off x="4865914" y="2045737"/>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If you liked it, you should have put a CI on it.</a:t>
            </a:r>
            <a:endParaRPr sz="1100" dirty="0">
              <a:solidFill>
                <a:srgbClr val="666666"/>
              </a:solidFill>
            </a:endParaRPr>
          </a:p>
        </p:txBody>
      </p:sp>
      <p:pic>
        <p:nvPicPr>
          <p:cNvPr id="7170" name="Picture 2" descr="Pin on if u like it put a ring on it">
            <a:extLst>
              <a:ext uri="{FF2B5EF4-FFF2-40B4-BE49-F238E27FC236}">
                <a16:creationId xmlns:a16="http://schemas.microsoft.com/office/drawing/2014/main" id="{028D4CD4-4241-4CCB-A5EE-0CF3FF930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920" y="834925"/>
            <a:ext cx="2248753" cy="1349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2">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2"/>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2"/>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95" name="Google Shape;695;p62"/>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i</a:t>
            </a:r>
            <a:r>
              <a:rPr lang="en" sz="2700" dirty="0">
                <a:solidFill>
                  <a:srgbClr val="4285F4"/>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g</a:t>
            </a:r>
            <a:r>
              <a:rPr lang="en" sz="2700" dirty="0">
                <a:solidFill>
                  <a:srgbClr val="4285F4"/>
                </a:solidFill>
                <a:latin typeface="Lexend Deca"/>
                <a:ea typeface="Lexend Deca"/>
                <a:cs typeface="Lexend Deca"/>
                <a:sym typeface="Lexend Deca"/>
              </a:rPr>
              <a:t> – </a:t>
            </a:r>
            <a:r>
              <a:rPr lang="en" sz="2700" dirty="0">
                <a:solidFill>
                  <a:srgbClr val="EA4335"/>
                </a:solidFill>
                <a:latin typeface="Lexend Deca"/>
                <a:ea typeface="Lexend Deca"/>
                <a:cs typeface="Lexend Deca"/>
                <a:sym typeface="Lexend Deca"/>
              </a:rPr>
              <a:t>T</a:t>
            </a:r>
            <a:r>
              <a:rPr lang="en" sz="2700" dirty="0">
                <a:solidFill>
                  <a:srgbClr val="FBBC05"/>
                </a:solidFill>
                <a:latin typeface="Lexend Deca"/>
                <a:ea typeface="Lexend Deca"/>
                <a:cs typeface="Lexend Deca"/>
                <a:sym typeface="Lexend Deca"/>
              </a:rPr>
              <a:t>e</a:t>
            </a:r>
            <a:r>
              <a:rPr lang="en" sz="2700" dirty="0">
                <a:solidFill>
                  <a:srgbClr val="34A853"/>
                </a:solidFill>
                <a:latin typeface="Lexend Deca"/>
                <a:ea typeface="Lexend Deca"/>
                <a:cs typeface="Lexend Deca"/>
                <a:sym typeface="Lexend Deca"/>
              </a:rPr>
              <a:t>s</a:t>
            </a:r>
            <a:r>
              <a:rPr lang="en" sz="2700" dirty="0">
                <a:solidFill>
                  <a:srgbClr val="EA4335"/>
                </a:solidFill>
                <a:latin typeface="Lexend Deca"/>
                <a:ea typeface="Lexend Deca"/>
                <a:cs typeface="Lexend Deca"/>
                <a:sym typeface="Lexend Deca"/>
              </a:rPr>
              <a:t>t </a:t>
            </a: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r</a:t>
            </a:r>
            <a:r>
              <a:rPr lang="en" sz="2700" dirty="0">
                <a:solidFill>
                  <a:srgbClr val="34A853"/>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i</a:t>
            </a:r>
            <a:r>
              <a:rPr lang="en" sz="2700" dirty="0">
                <a:solidFill>
                  <a:srgbClr val="4285F4"/>
                </a:solidFill>
                <a:latin typeface="Lexend Deca"/>
                <a:ea typeface="Lexend Deca"/>
                <a:cs typeface="Lexend Deca"/>
                <a:sym typeface="Lexend Deca"/>
              </a:rPr>
              <a:t>f</a:t>
            </a:r>
            <a:r>
              <a:rPr lang="en" sz="2700" dirty="0">
                <a:solidFill>
                  <a:srgbClr val="FBBC0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e</a:t>
            </a:r>
            <a:r>
              <a:rPr lang="en" sz="2700" dirty="0">
                <a:solidFill>
                  <a:srgbClr val="EA4335"/>
                </a:solidFill>
                <a:latin typeface="Lexend Deca"/>
                <a:ea typeface="Lexend Deca"/>
                <a:cs typeface="Lexend Deca"/>
                <a:sym typeface="Lexend Deca"/>
              </a:rPr>
              <a:t>d</a:t>
            </a:r>
            <a:endParaRPr sz="2700" dirty="0">
              <a:solidFill>
                <a:schemeClr val="accent2"/>
              </a:solidFill>
              <a:latin typeface="Lexend Deca"/>
              <a:ea typeface="Lexend Deca"/>
              <a:cs typeface="Lexend Deca"/>
              <a:sym typeface="Lexend Deca"/>
            </a:endParaRPr>
          </a:p>
        </p:txBody>
      </p:sp>
      <p:sp>
        <p:nvSpPr>
          <p:cNvPr id="6" name="Google Shape;828;p76">
            <a:extLst>
              <a:ext uri="{FF2B5EF4-FFF2-40B4-BE49-F238E27FC236}">
                <a16:creationId xmlns:a16="http://schemas.microsoft.com/office/drawing/2014/main" id="{00EB068D-FC7E-42CB-8EE3-A47605437728}"/>
              </a:ext>
            </a:extLst>
          </p:cNvPr>
          <p:cNvSpPr txBox="1"/>
          <p:nvPr/>
        </p:nvSpPr>
        <p:spPr>
          <a:xfrm>
            <a:off x="1056691" y="2036406"/>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fr-FR" sz="1200" dirty="0">
                <a:solidFill>
                  <a:srgbClr val="666666"/>
                </a:solidFill>
                <a:latin typeface="Lexend Deca"/>
                <a:ea typeface="Lexend Deca"/>
                <a:cs typeface="Lexend Deca"/>
                <a:sym typeface="Lexend Deca"/>
              </a:rPr>
              <a:t>"</a:t>
            </a:r>
            <a:r>
              <a:rPr lang="en-US" sz="1200" dirty="0">
                <a:solidFill>
                  <a:srgbClr val="666666"/>
                </a:solidFill>
                <a:latin typeface="Lexend Deca"/>
                <a:ea typeface="Lexend Deca"/>
                <a:cs typeface="Lexend Deca"/>
                <a:sym typeface="Lexend Deca"/>
              </a:rPr>
              <a:t>Some projects had such poor code quality that they were almost impossible to test. To give projects a clear path forward, the Testing Grouplet devised a certification program that they called Test Certified.”</a:t>
            </a:r>
          </a:p>
        </p:txBody>
      </p:sp>
      <p:sp>
        <p:nvSpPr>
          <p:cNvPr id="7" name="Google Shape;829;p76">
            <a:extLst>
              <a:ext uri="{FF2B5EF4-FFF2-40B4-BE49-F238E27FC236}">
                <a16:creationId xmlns:a16="http://schemas.microsoft.com/office/drawing/2014/main" id="{53FD4452-4447-4D99-86B5-F950A8114E24}"/>
              </a:ext>
            </a:extLst>
          </p:cNvPr>
          <p:cNvSpPr txBox="1"/>
          <p:nvPr/>
        </p:nvSpPr>
        <p:spPr>
          <a:xfrm>
            <a:off x="4865914" y="2045737"/>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Test Certified aimed to give teams a way to understand the maturity of their testing processes and, more critically, cookbook instructions on how to improve it.</a:t>
            </a:r>
            <a:endParaRPr sz="1100" dirty="0">
              <a:solidFill>
                <a:srgbClr val="666666"/>
              </a:solidFill>
            </a:endParaRPr>
          </a:p>
        </p:txBody>
      </p:sp>
    </p:spTree>
    <p:extLst>
      <p:ext uri="{BB962C8B-B14F-4D97-AF65-F5344CB8AC3E}">
        <p14:creationId xmlns:p14="http://schemas.microsoft.com/office/powerpoint/2010/main" val="16568365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2">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2"/>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2"/>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95" name="Google Shape;695;p62"/>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i</a:t>
            </a:r>
            <a:r>
              <a:rPr lang="en" sz="2700" dirty="0">
                <a:solidFill>
                  <a:srgbClr val="4285F4"/>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g</a:t>
            </a:r>
            <a:r>
              <a:rPr lang="en" sz="2700" dirty="0">
                <a:solidFill>
                  <a:srgbClr val="4285F4"/>
                </a:solidFill>
                <a:latin typeface="Lexend Deca"/>
                <a:ea typeface="Lexend Deca"/>
                <a:cs typeface="Lexend Deca"/>
                <a:sym typeface="Lexend Deca"/>
              </a:rPr>
              <a:t> o</a:t>
            </a:r>
            <a:r>
              <a:rPr lang="en" sz="2700" dirty="0">
                <a:solidFill>
                  <a:srgbClr val="EA4335"/>
                </a:solidFill>
                <a:latin typeface="Lexend Deca"/>
                <a:ea typeface="Lexend Deca"/>
                <a:cs typeface="Lexend Deca"/>
                <a:sym typeface="Lexend Deca"/>
              </a:rPr>
              <a:t>n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h</a:t>
            </a:r>
            <a:r>
              <a:rPr lang="en" sz="2700" dirty="0">
                <a:solidFill>
                  <a:srgbClr val="EA4335"/>
                </a:solidFill>
                <a:latin typeface="Lexend Deca"/>
                <a:ea typeface="Lexend Deca"/>
                <a:cs typeface="Lexend Deca"/>
                <a:sym typeface="Lexend Deca"/>
              </a:rPr>
              <a:t>e </a:t>
            </a:r>
            <a:r>
              <a:rPr lang="en" sz="2700" dirty="0">
                <a:solidFill>
                  <a:srgbClr val="4285F4"/>
                </a:solidFill>
                <a:latin typeface="Lexend Deca"/>
                <a:ea typeface="Lexend Deca"/>
                <a:cs typeface="Lexend Deca"/>
                <a:sym typeface="Lexend Deca"/>
              </a:rPr>
              <a:t>t</a:t>
            </a:r>
            <a:r>
              <a:rPr lang="en" sz="2700" dirty="0">
                <a:solidFill>
                  <a:srgbClr val="FBBC05"/>
                </a:solidFill>
                <a:latin typeface="Lexend Deca"/>
                <a:ea typeface="Lexend Deca"/>
                <a:cs typeface="Lexend Deca"/>
                <a:sym typeface="Lexend Deca"/>
              </a:rPr>
              <a:t>o</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l</a:t>
            </a:r>
            <a:r>
              <a:rPr lang="en" sz="2700" dirty="0">
                <a:solidFill>
                  <a:srgbClr val="4285F4"/>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t </a:t>
            </a:r>
            <a:r>
              <a:rPr lang="en" sz="2700" dirty="0">
                <a:solidFill>
                  <a:srgbClr val="EA4335"/>
                </a:solidFill>
                <a:latin typeface="Lexend Deca"/>
                <a:ea typeface="Lexend Deca"/>
                <a:cs typeface="Lexend Deca"/>
                <a:sym typeface="Lexend Deca"/>
              </a:rPr>
              <a:t>(</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o</a:t>
            </a:r>
            <a:r>
              <a:rPr lang="en" sz="2700" dirty="0">
                <a:solidFill>
                  <a:srgbClr val="EA4335"/>
                </a:solidFill>
                <a:latin typeface="Lexend Deca"/>
                <a:ea typeface="Lexend Deca"/>
                <a:cs typeface="Lexend Deca"/>
                <a:sym typeface="Lexend Deca"/>
              </a:rPr>
              <a:t>T</a:t>
            </a:r>
            <a:r>
              <a:rPr lang="en" sz="2700" dirty="0">
                <a:solidFill>
                  <a:srgbClr val="4285F4"/>
                </a:solidFill>
                <a:latin typeface="Lexend Deca"/>
                <a:ea typeface="Lexend Deca"/>
                <a:cs typeface="Lexend Deca"/>
                <a:sym typeface="Lexend Deca"/>
              </a:rPr>
              <a:t>)</a:t>
            </a:r>
            <a:r>
              <a:rPr lang="en" sz="2700" dirty="0">
                <a:solidFill>
                  <a:srgbClr val="FBBC05"/>
                </a:solidFill>
                <a:latin typeface="Lexend Deca"/>
                <a:ea typeface="Lexend Deca"/>
                <a:cs typeface="Lexend Deca"/>
                <a:sym typeface="Lexend Deca"/>
              </a:rPr>
              <a:t> </a:t>
            </a:r>
            <a:endParaRPr sz="2700" dirty="0">
              <a:solidFill>
                <a:schemeClr val="accent2"/>
              </a:solidFill>
              <a:latin typeface="Lexend Deca"/>
              <a:ea typeface="Lexend Deca"/>
              <a:cs typeface="Lexend Deca"/>
              <a:sym typeface="Lexend Deca"/>
            </a:endParaRPr>
          </a:p>
        </p:txBody>
      </p:sp>
      <p:sp>
        <p:nvSpPr>
          <p:cNvPr id="6" name="Google Shape;828;p76">
            <a:extLst>
              <a:ext uri="{FF2B5EF4-FFF2-40B4-BE49-F238E27FC236}">
                <a16:creationId xmlns:a16="http://schemas.microsoft.com/office/drawing/2014/main" id="{C9E3E5F0-9139-4D15-BE2C-DECD01F7E483}"/>
              </a:ext>
            </a:extLst>
          </p:cNvPr>
          <p:cNvSpPr txBox="1"/>
          <p:nvPr/>
        </p:nvSpPr>
        <p:spPr>
          <a:xfrm>
            <a:off x="1056691" y="2036406"/>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The goal of </a:t>
            </a:r>
            <a:r>
              <a:rPr lang="en-US" sz="1200" dirty="0" err="1">
                <a:solidFill>
                  <a:srgbClr val="666666"/>
                </a:solidFill>
                <a:latin typeface="Lexend Deca"/>
                <a:ea typeface="Lexend Deca"/>
                <a:cs typeface="Lexend Deca"/>
                <a:sym typeface="Lexend Deca"/>
              </a:rPr>
              <a:t>TotT</a:t>
            </a:r>
            <a:r>
              <a:rPr lang="en-US" sz="1200" dirty="0">
                <a:solidFill>
                  <a:srgbClr val="666666"/>
                </a:solidFill>
                <a:latin typeface="Lexend Deca"/>
                <a:ea typeface="Lexend Deca"/>
                <a:cs typeface="Lexend Deca"/>
                <a:sym typeface="Lexend Deca"/>
              </a:rPr>
              <a:t> was fairly simple: actively raise awareness about testing across the entire company.</a:t>
            </a:r>
          </a:p>
        </p:txBody>
      </p:sp>
      <p:sp>
        <p:nvSpPr>
          <p:cNvPr id="7" name="Google Shape;829;p76">
            <a:extLst>
              <a:ext uri="{FF2B5EF4-FFF2-40B4-BE49-F238E27FC236}">
                <a16:creationId xmlns:a16="http://schemas.microsoft.com/office/drawing/2014/main" id="{17CBBBB9-52AA-4111-BCC3-74ACB754CB9B}"/>
              </a:ext>
            </a:extLst>
          </p:cNvPr>
          <p:cNvSpPr txBox="1"/>
          <p:nvPr/>
        </p:nvSpPr>
        <p:spPr>
          <a:xfrm>
            <a:off x="4865914" y="2045737"/>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“We quickly recognized the genius in it: the bathroom is one place that everyone must visit at least once each day, no matter what. Joke or not, the idea was cheap enough to implement that it had to be tried.”</a:t>
            </a:r>
            <a:endParaRPr sz="1100" dirty="0">
              <a:solidFill>
                <a:srgbClr val="666666"/>
              </a:solidFill>
            </a:endParaRPr>
          </a:p>
        </p:txBody>
      </p:sp>
    </p:spTree>
    <p:extLst>
      <p:ext uri="{BB962C8B-B14F-4D97-AF65-F5344CB8AC3E}">
        <p14:creationId xmlns:p14="http://schemas.microsoft.com/office/powerpoint/2010/main" val="19340548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2">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2"/>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2"/>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95" name="Google Shape;695;p62"/>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i</a:t>
            </a:r>
            <a:r>
              <a:rPr lang="en" sz="2700" dirty="0">
                <a:solidFill>
                  <a:srgbClr val="4285F4"/>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g</a:t>
            </a:r>
            <a:r>
              <a:rPr lang="en" sz="2700" dirty="0">
                <a:solidFill>
                  <a:srgbClr val="4285F4"/>
                </a:solidFill>
                <a:latin typeface="Lexend Deca"/>
                <a:ea typeface="Lexend Deca"/>
                <a:cs typeface="Lexend Deca"/>
                <a:sym typeface="Lexend Deca"/>
              </a:rPr>
              <a:t> – </a:t>
            </a:r>
            <a:r>
              <a:rPr lang="en" sz="2700" dirty="0">
                <a:solidFill>
                  <a:srgbClr val="EA4335"/>
                </a:solidFill>
                <a:latin typeface="Lexend Deca"/>
                <a:ea typeface="Lexend Deca"/>
                <a:cs typeface="Lexend Deca"/>
                <a:sym typeface="Lexend Deca"/>
              </a:rPr>
              <a:t>T</a:t>
            </a:r>
            <a:r>
              <a:rPr lang="en" sz="2700" dirty="0">
                <a:solidFill>
                  <a:srgbClr val="FBBC05"/>
                </a:solidFill>
                <a:latin typeface="Lexend Deca"/>
                <a:ea typeface="Lexend Deca"/>
                <a:cs typeface="Lexend Deca"/>
                <a:sym typeface="Lexend Deca"/>
              </a:rPr>
              <a:t>y</a:t>
            </a:r>
            <a:r>
              <a:rPr lang="en" sz="2700" dirty="0">
                <a:solidFill>
                  <a:srgbClr val="34A853"/>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s &amp; </a:t>
            </a:r>
            <a:r>
              <a:rPr lang="en" sz="2700" dirty="0">
                <a:solidFill>
                  <a:srgbClr val="EA4335"/>
                </a:solidFill>
                <a:latin typeface="Lexend Deca"/>
                <a:ea typeface="Lexend Deca"/>
                <a:cs typeface="Lexend Deca"/>
                <a:sym typeface="Lexend Deca"/>
              </a:rPr>
              <a:t>S</a:t>
            </a:r>
            <a:r>
              <a:rPr lang="en" sz="2700" dirty="0">
                <a:solidFill>
                  <a:srgbClr val="FBBC05"/>
                </a:solidFill>
                <a:latin typeface="Lexend Deca"/>
                <a:ea typeface="Lexend Deca"/>
                <a:cs typeface="Lexend Deca"/>
                <a:sym typeface="Lexend Deca"/>
              </a:rPr>
              <a:t>c</a:t>
            </a:r>
            <a:r>
              <a:rPr lang="en" sz="2700" dirty="0">
                <a:solidFill>
                  <a:srgbClr val="34A853"/>
                </a:solidFill>
                <a:latin typeface="Lexend Deca"/>
                <a:ea typeface="Lexend Deca"/>
                <a:cs typeface="Lexend Deca"/>
                <a:sym typeface="Lexend Deca"/>
              </a:rPr>
              <a:t>a</a:t>
            </a:r>
            <a:r>
              <a:rPr lang="en" sz="2700" dirty="0">
                <a:solidFill>
                  <a:srgbClr val="EA4335"/>
                </a:solidFill>
                <a:latin typeface="Lexend Deca"/>
                <a:ea typeface="Lexend Deca"/>
                <a:cs typeface="Lexend Deca"/>
                <a:sym typeface="Lexend Deca"/>
              </a:rPr>
              <a:t>l</a:t>
            </a:r>
            <a:r>
              <a:rPr lang="en" sz="2700" dirty="0">
                <a:solidFill>
                  <a:srgbClr val="4285F4"/>
                </a:solidFill>
                <a:latin typeface="Lexend Deca"/>
                <a:ea typeface="Lexend Deca"/>
                <a:cs typeface="Lexend Deca"/>
                <a:sym typeface="Lexend Deca"/>
              </a:rPr>
              <a:t>e</a:t>
            </a:r>
            <a:endParaRPr sz="2700" dirty="0">
              <a:solidFill>
                <a:schemeClr val="accent2"/>
              </a:solidFill>
              <a:latin typeface="Lexend Deca"/>
              <a:ea typeface="Lexend Deca"/>
              <a:cs typeface="Lexend Deca"/>
              <a:sym typeface="Lexend Deca"/>
            </a:endParaRPr>
          </a:p>
        </p:txBody>
      </p:sp>
      <p:graphicFrame>
        <p:nvGraphicFramePr>
          <p:cNvPr id="8" name="Diagramme 7">
            <a:extLst>
              <a:ext uri="{FF2B5EF4-FFF2-40B4-BE49-F238E27FC236}">
                <a16:creationId xmlns:a16="http://schemas.microsoft.com/office/drawing/2014/main" id="{246D0E9B-2F48-4966-92CA-6BD0540F1455}"/>
              </a:ext>
            </a:extLst>
          </p:cNvPr>
          <p:cNvGraphicFramePr/>
          <p:nvPr>
            <p:extLst>
              <p:ext uri="{D42A27DB-BD31-4B8C-83A1-F6EECF244321}">
                <p14:modId xmlns:p14="http://schemas.microsoft.com/office/powerpoint/2010/main" val="1974138886"/>
              </p:ext>
            </p:extLst>
          </p:nvPr>
        </p:nvGraphicFramePr>
        <p:xfrm>
          <a:off x="2021335" y="2052164"/>
          <a:ext cx="5101329" cy="252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03855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2">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2"/>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2"/>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95" name="Google Shape;695;p62"/>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e</a:t>
            </a:r>
            <a:r>
              <a:rPr lang="en" sz="2700" dirty="0">
                <a:solidFill>
                  <a:srgbClr val="FBBC05"/>
                </a:solidFill>
                <a:latin typeface="Lexend Deca"/>
                <a:ea typeface="Lexend Deca"/>
                <a:cs typeface="Lexend Deca"/>
                <a:sym typeface="Lexend Deca"/>
              </a:rPr>
              <a:t>s</a:t>
            </a:r>
            <a:r>
              <a:rPr lang="en" sz="2700" dirty="0">
                <a:solidFill>
                  <a:srgbClr val="34A853"/>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i</a:t>
            </a:r>
            <a:r>
              <a:rPr lang="en" sz="2700" dirty="0">
                <a:solidFill>
                  <a:srgbClr val="4285F4"/>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g</a:t>
            </a:r>
            <a:r>
              <a:rPr lang="en" sz="2700" dirty="0">
                <a:solidFill>
                  <a:srgbClr val="4285F4"/>
                </a:solidFill>
                <a:latin typeface="Lexend Deca"/>
                <a:ea typeface="Lexend Deca"/>
                <a:cs typeface="Lexend Deca"/>
                <a:sym typeface="Lexend Deca"/>
              </a:rPr>
              <a:t> – </a:t>
            </a:r>
            <a:r>
              <a:rPr lang="en" sz="2700" dirty="0">
                <a:solidFill>
                  <a:srgbClr val="EA4335"/>
                </a:solidFill>
                <a:latin typeface="Lexend Deca"/>
                <a:ea typeface="Lexend Deca"/>
                <a:cs typeface="Lexend Deca"/>
                <a:sym typeface="Lexend Deca"/>
              </a:rPr>
              <a:t>B</a:t>
            </a:r>
            <a:r>
              <a:rPr lang="en" sz="2700" dirty="0">
                <a:solidFill>
                  <a:srgbClr val="FBBC05"/>
                </a:solidFill>
                <a:latin typeface="Lexend Deca"/>
                <a:ea typeface="Lexend Deca"/>
                <a:cs typeface="Lexend Deca"/>
                <a:sym typeface="Lexend Deca"/>
              </a:rPr>
              <a:t>e</a:t>
            </a:r>
            <a:r>
              <a:rPr lang="en" sz="2700" dirty="0">
                <a:solidFill>
                  <a:srgbClr val="34A853"/>
                </a:solidFill>
                <a:latin typeface="Lexend Deca"/>
                <a:ea typeface="Lexend Deca"/>
                <a:cs typeface="Lexend Deca"/>
                <a:sym typeface="Lexend Deca"/>
              </a:rPr>
              <a:t>n</a:t>
            </a:r>
            <a:r>
              <a:rPr lang="en" sz="2700" dirty="0">
                <a:solidFill>
                  <a:srgbClr val="EA4335"/>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f</a:t>
            </a:r>
            <a:r>
              <a:rPr lang="en" sz="2700" dirty="0">
                <a:solidFill>
                  <a:srgbClr val="EA4335"/>
                </a:solidFill>
                <a:latin typeface="Lexend Deca"/>
                <a:ea typeface="Lexend Deca"/>
                <a:cs typeface="Lexend Deca"/>
                <a:sym typeface="Lexend Deca"/>
              </a:rPr>
              <a:t>i</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s</a:t>
            </a:r>
            <a:endParaRPr sz="2700" dirty="0">
              <a:solidFill>
                <a:schemeClr val="accent2"/>
              </a:solidFill>
              <a:latin typeface="Lexend Deca"/>
              <a:ea typeface="Lexend Deca"/>
              <a:cs typeface="Lexend Deca"/>
              <a:sym typeface="Lexend Deca"/>
            </a:endParaRPr>
          </a:p>
        </p:txBody>
      </p:sp>
      <p:graphicFrame>
        <p:nvGraphicFramePr>
          <p:cNvPr id="8" name="Diagramme 7">
            <a:extLst>
              <a:ext uri="{FF2B5EF4-FFF2-40B4-BE49-F238E27FC236}">
                <a16:creationId xmlns:a16="http://schemas.microsoft.com/office/drawing/2014/main" id="{246D0E9B-2F48-4966-92CA-6BD0540F1455}"/>
              </a:ext>
            </a:extLst>
          </p:cNvPr>
          <p:cNvGraphicFramePr/>
          <p:nvPr/>
        </p:nvGraphicFramePr>
        <p:xfrm>
          <a:off x="2021335" y="1988744"/>
          <a:ext cx="5101329" cy="252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44958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2">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2"/>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2"/>
          <p:cNvSpPr/>
          <p:nvPr/>
        </p:nvSpPr>
        <p:spPr>
          <a:xfrm>
            <a:off x="0" y="3587325"/>
            <a:ext cx="498600" cy="74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95" name="Google Shape;695;p62"/>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P</a:t>
            </a:r>
            <a:r>
              <a:rPr lang="en" sz="2700" dirty="0">
                <a:solidFill>
                  <a:srgbClr val="EA4335"/>
                </a:solidFill>
                <a:latin typeface="Lexend Deca"/>
                <a:ea typeface="Lexend Deca"/>
                <a:cs typeface="Lexend Deca"/>
                <a:sym typeface="Lexend Deca"/>
              </a:rPr>
              <a:t>H </a:t>
            </a:r>
            <a:r>
              <a:rPr lang="en" sz="2700" dirty="0">
                <a:solidFill>
                  <a:srgbClr val="FBBC05"/>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o</a:t>
            </a:r>
            <a:r>
              <a:rPr lang="en" sz="2700" dirty="0">
                <a:solidFill>
                  <a:srgbClr val="EA4335"/>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l </a:t>
            </a:r>
            <a:r>
              <a:rPr lang="en" sz="2700" dirty="0">
                <a:solidFill>
                  <a:srgbClr val="EA4335"/>
                </a:solidFill>
                <a:latin typeface="Lexend Deca"/>
                <a:ea typeface="Lexend Deca"/>
                <a:cs typeface="Lexend Deca"/>
                <a:sym typeface="Lexend Deca"/>
              </a:rPr>
              <a:t>–</a:t>
            </a:r>
            <a:r>
              <a:rPr lang="en" sz="2700" dirty="0">
                <a:solidFill>
                  <a:srgbClr val="4285F4"/>
                </a:solidFill>
                <a:latin typeface="Lexend Deca"/>
                <a:ea typeface="Lexend Deca"/>
                <a:cs typeface="Lexend Deca"/>
                <a:sym typeface="Lexend Deca"/>
              </a:rPr>
              <a:t> P</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o</a:t>
            </a:r>
            <a:r>
              <a:rPr lang="en" sz="2700" dirty="0">
                <a:solidFill>
                  <a:srgbClr val="34A853"/>
                </a:solidFill>
                <a:latin typeface="Lexend Deca"/>
                <a:ea typeface="Lexend Deca"/>
                <a:cs typeface="Lexend Deca"/>
                <a:sym typeface="Lexend Deca"/>
              </a:rPr>
              <a:t>j</a:t>
            </a:r>
            <a:r>
              <a:rPr lang="en" sz="2700" dirty="0">
                <a:solidFill>
                  <a:srgbClr val="EA4335"/>
                </a:solidFill>
                <a:latin typeface="Lexend Deca"/>
                <a:ea typeface="Lexend Deca"/>
                <a:cs typeface="Lexend Deca"/>
                <a:sym typeface="Lexend Deca"/>
              </a:rPr>
              <a:t>e</a:t>
            </a:r>
            <a:r>
              <a:rPr lang="en" sz="2700" dirty="0">
                <a:solidFill>
                  <a:srgbClr val="4285F4"/>
                </a:solidFill>
                <a:latin typeface="Lexend Deca"/>
                <a:ea typeface="Lexend Deca"/>
                <a:cs typeface="Lexend Deca"/>
                <a:sym typeface="Lexend Deca"/>
              </a:rPr>
              <a:t>c</a:t>
            </a:r>
            <a:r>
              <a:rPr lang="en" sz="2700" dirty="0">
                <a:solidFill>
                  <a:srgbClr val="FBBC05"/>
                </a:solidFill>
                <a:latin typeface="Lexend Deca"/>
                <a:ea typeface="Lexend Deca"/>
                <a:cs typeface="Lexend Deca"/>
                <a:sym typeface="Lexend Deca"/>
              </a:rPr>
              <a:t>t </a:t>
            </a:r>
            <a:r>
              <a:rPr lang="en" sz="2700" dirty="0">
                <a:solidFill>
                  <a:srgbClr val="34A853"/>
                </a:solidFill>
                <a:latin typeface="Lexend Deca"/>
                <a:ea typeface="Lexend Deca"/>
                <a:cs typeface="Lexend Deca"/>
                <a:sym typeface="Lexend Deca"/>
              </a:rPr>
              <a:t>H</a:t>
            </a:r>
            <a:r>
              <a:rPr lang="en" sz="2700" dirty="0">
                <a:solidFill>
                  <a:srgbClr val="4285F4"/>
                </a:solidFill>
                <a:latin typeface="Lexend Deca"/>
                <a:ea typeface="Lexend Deca"/>
                <a:cs typeface="Lexend Deca"/>
                <a:sym typeface="Lexend Deca"/>
              </a:rPr>
              <a:t>e</a:t>
            </a:r>
            <a:r>
              <a:rPr lang="en" sz="2700" dirty="0">
                <a:solidFill>
                  <a:srgbClr val="EA4335"/>
                </a:solidFill>
                <a:latin typeface="Lexend Deca"/>
                <a:ea typeface="Lexend Deca"/>
                <a:cs typeface="Lexend Deca"/>
                <a:sym typeface="Lexend Deca"/>
              </a:rPr>
              <a:t>a</a:t>
            </a:r>
            <a:r>
              <a:rPr lang="en" sz="2700" dirty="0">
                <a:solidFill>
                  <a:srgbClr val="FBBC05"/>
                </a:solidFill>
                <a:latin typeface="Lexend Deca"/>
                <a:ea typeface="Lexend Deca"/>
                <a:cs typeface="Lexend Deca"/>
                <a:sym typeface="Lexend Deca"/>
              </a:rPr>
              <a:t>l</a:t>
            </a:r>
            <a:r>
              <a:rPr lang="en" sz="2700" dirty="0">
                <a:solidFill>
                  <a:srgbClr val="34A853"/>
                </a:solidFill>
                <a:latin typeface="Lexend Deca"/>
                <a:ea typeface="Lexend Deca"/>
                <a:cs typeface="Lexend Deca"/>
                <a:sym typeface="Lexend Deca"/>
              </a:rPr>
              <a:t>t</a:t>
            </a:r>
            <a:r>
              <a:rPr lang="en" sz="2700" dirty="0">
                <a:solidFill>
                  <a:srgbClr val="EA4335"/>
                </a:solidFill>
                <a:latin typeface="Lexend Deca"/>
                <a:ea typeface="Lexend Deca"/>
                <a:cs typeface="Lexend Deca"/>
                <a:sym typeface="Lexend Deca"/>
              </a:rPr>
              <a:t>h</a:t>
            </a:r>
            <a:r>
              <a:rPr lang="en" sz="2700" dirty="0">
                <a:solidFill>
                  <a:srgbClr val="4285F4"/>
                </a:solidFill>
                <a:latin typeface="Lexend Deca"/>
                <a:ea typeface="Lexend Deca"/>
                <a:cs typeface="Lexend Deca"/>
                <a:sym typeface="Lexend Deca"/>
              </a:rPr>
              <a:t>y</a:t>
            </a:r>
            <a:r>
              <a:rPr lang="en" sz="2700" dirty="0">
                <a:solidFill>
                  <a:srgbClr val="FBBC05"/>
                </a:solidFill>
                <a:latin typeface="Lexend Deca"/>
                <a:ea typeface="Lexend Deca"/>
                <a:cs typeface="Lexend Deca"/>
                <a:sym typeface="Lexend Deca"/>
              </a:rPr>
              <a:t> </a:t>
            </a:r>
            <a:endParaRPr sz="2700" dirty="0">
              <a:solidFill>
                <a:schemeClr val="accent2"/>
              </a:solidFill>
              <a:latin typeface="Lexend Deca"/>
              <a:ea typeface="Lexend Deca"/>
              <a:cs typeface="Lexend Deca"/>
              <a:sym typeface="Lexend Deca"/>
            </a:endParaRPr>
          </a:p>
        </p:txBody>
      </p:sp>
      <p:sp>
        <p:nvSpPr>
          <p:cNvPr id="6" name="Google Shape;828;p76">
            <a:extLst>
              <a:ext uri="{FF2B5EF4-FFF2-40B4-BE49-F238E27FC236}">
                <a16:creationId xmlns:a16="http://schemas.microsoft.com/office/drawing/2014/main" id="{D15908AA-9369-47D4-86FC-0AB885AD0319}"/>
              </a:ext>
            </a:extLst>
          </p:cNvPr>
          <p:cNvSpPr txBox="1"/>
          <p:nvPr/>
        </p:nvSpPr>
        <p:spPr>
          <a:xfrm>
            <a:off x="1056691" y="2036406"/>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The pH tool continuously gathers dozens of metrics on the health of a project, including test coverage and test latency, and makes them available internally.</a:t>
            </a:r>
          </a:p>
        </p:txBody>
      </p:sp>
      <p:sp>
        <p:nvSpPr>
          <p:cNvPr id="7" name="Google Shape;829;p76">
            <a:extLst>
              <a:ext uri="{FF2B5EF4-FFF2-40B4-BE49-F238E27FC236}">
                <a16:creationId xmlns:a16="http://schemas.microsoft.com/office/drawing/2014/main" id="{866691C5-DB66-4E2D-8351-536A070690BB}"/>
              </a:ext>
            </a:extLst>
          </p:cNvPr>
          <p:cNvSpPr txBox="1"/>
          <p:nvPr/>
        </p:nvSpPr>
        <p:spPr>
          <a:xfrm>
            <a:off x="4865914" y="2045737"/>
            <a:ext cx="3275100" cy="15465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rgbClr val="666666"/>
                </a:solidFill>
                <a:latin typeface="Lexend Deca"/>
                <a:ea typeface="Lexend Deca"/>
                <a:cs typeface="Lexend Deca"/>
                <a:sym typeface="Lexend Deca"/>
              </a:rPr>
              <a:t>pH is measured on a scale of one (worst) to five (best). </a:t>
            </a:r>
            <a:r>
              <a:rPr lang="en-US" sz="1200" dirty="0">
                <a:solidFill>
                  <a:srgbClr val="EA4335"/>
                </a:solidFill>
                <a:latin typeface="Lexend Deca"/>
                <a:ea typeface="Lexend Deca"/>
                <a:cs typeface="Lexend Deca"/>
                <a:sym typeface="Lexend Deca"/>
              </a:rPr>
              <a:t>A pH-1 project is seen as a problem for the team to address</a:t>
            </a:r>
            <a:r>
              <a:rPr lang="en-US" sz="1200" dirty="0">
                <a:solidFill>
                  <a:srgbClr val="666666"/>
                </a:solidFill>
                <a:latin typeface="Lexend Deca"/>
                <a:ea typeface="Lexend Deca"/>
                <a:cs typeface="Lexend Deca"/>
                <a:sym typeface="Lexend Deca"/>
              </a:rPr>
              <a:t>.</a:t>
            </a:r>
            <a:endParaRPr sz="1100" dirty="0">
              <a:solidFill>
                <a:srgbClr val="666666"/>
              </a:solidFill>
            </a:endParaRPr>
          </a:p>
        </p:txBody>
      </p:sp>
    </p:spTree>
    <p:extLst>
      <p:ext uri="{BB962C8B-B14F-4D97-AF65-F5344CB8AC3E}">
        <p14:creationId xmlns:p14="http://schemas.microsoft.com/office/powerpoint/2010/main" val="12144183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4"/>
          <p:cNvSpPr/>
          <p:nvPr/>
        </p:nvSpPr>
        <p:spPr>
          <a:xfrm>
            <a:off x="8925125" y="4146425"/>
            <a:ext cx="147300" cy="88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4"/>
          <p:cNvSpPr txBox="1"/>
          <p:nvPr/>
        </p:nvSpPr>
        <p:spPr>
          <a:xfrm>
            <a:off x="4368725" y="3623500"/>
            <a:ext cx="4556400" cy="1108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0">
                <a:solidFill>
                  <a:schemeClr val="accent4"/>
                </a:solidFill>
                <a:latin typeface="Lexend Deca"/>
                <a:ea typeface="Lexend Deca"/>
                <a:cs typeface="Lexend Deca"/>
                <a:sym typeface="Lexend Deca"/>
              </a:rPr>
              <a:t>T</a:t>
            </a:r>
            <a:r>
              <a:rPr lang="en" sz="6000">
                <a:solidFill>
                  <a:schemeClr val="accent2"/>
                </a:solidFill>
                <a:latin typeface="Lexend Deca"/>
                <a:ea typeface="Lexend Deca"/>
                <a:cs typeface="Lexend Deca"/>
                <a:sym typeface="Lexend Deca"/>
              </a:rPr>
              <a:t>O</a:t>
            </a:r>
            <a:r>
              <a:rPr lang="en" sz="6000">
                <a:solidFill>
                  <a:schemeClr val="accent1"/>
                </a:solidFill>
                <a:latin typeface="Lexend Deca"/>
                <a:ea typeface="Lexend Deca"/>
                <a:cs typeface="Lexend Deca"/>
                <a:sym typeface="Lexend Deca"/>
              </a:rPr>
              <a:t>O</a:t>
            </a:r>
            <a:r>
              <a:rPr lang="en" sz="6000">
                <a:solidFill>
                  <a:schemeClr val="accent3"/>
                </a:solidFill>
                <a:latin typeface="Lexend Deca"/>
                <a:ea typeface="Lexend Deca"/>
                <a:cs typeface="Lexend Deca"/>
                <a:sym typeface="Lexend Deca"/>
              </a:rPr>
              <a:t>L</a:t>
            </a:r>
            <a:r>
              <a:rPr lang="en" sz="6000">
                <a:solidFill>
                  <a:schemeClr val="accent4"/>
                </a:solidFill>
                <a:latin typeface="Lexend Deca"/>
                <a:ea typeface="Lexend Deca"/>
                <a:cs typeface="Lexend Deca"/>
                <a:sym typeface="Lexend Deca"/>
              </a:rPr>
              <a:t>S</a:t>
            </a:r>
            <a:r>
              <a:rPr lang="en" sz="6000">
                <a:solidFill>
                  <a:schemeClr val="accent2"/>
                </a:solidFill>
                <a:latin typeface="Lexend Deca"/>
                <a:ea typeface="Lexend Deca"/>
                <a:cs typeface="Lexend Deca"/>
                <a:sym typeface="Lexend Deca"/>
              </a:rPr>
              <a:t> </a:t>
            </a:r>
            <a:endParaRPr sz="6000">
              <a:solidFill>
                <a:schemeClr val="accent4"/>
              </a:solidFill>
              <a:latin typeface="Lexend Deca"/>
              <a:ea typeface="Lexend Deca"/>
              <a:cs typeface="Lexend Deca"/>
              <a:sym typeface="Lexend Deca"/>
            </a:endParaRPr>
          </a:p>
        </p:txBody>
      </p:sp>
      <p:sp>
        <p:nvSpPr>
          <p:cNvPr id="712" name="Google Shape;712;p64"/>
          <p:cNvSpPr/>
          <p:nvPr/>
        </p:nvSpPr>
        <p:spPr>
          <a:xfrm>
            <a:off x="1775300" y="2760225"/>
            <a:ext cx="1362000" cy="1325400"/>
          </a:xfrm>
          <a:prstGeom prst="ellipse">
            <a:avLst/>
          </a:prstGeom>
          <a:solidFill>
            <a:schemeClr val="accent2"/>
          </a:solidFill>
          <a:ln>
            <a:noFill/>
          </a:ln>
          <a:effectLst>
            <a:outerShdw blurRad="57150" dist="19050" dir="5400000" algn="bl" rotWithShape="0">
              <a:srgbClr val="9E9E9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lt1"/>
                </a:solidFill>
                <a:latin typeface="Roboto Black"/>
                <a:ea typeface="Roboto Black"/>
                <a:cs typeface="Roboto Black"/>
                <a:sym typeface="Roboto Black"/>
              </a:rPr>
              <a:t>3</a:t>
            </a:r>
            <a:endParaRPr sz="6000">
              <a:solidFill>
                <a:schemeClr val="lt1"/>
              </a:solidFill>
              <a:latin typeface="Roboto Black"/>
              <a:ea typeface="Roboto Black"/>
              <a:cs typeface="Roboto Black"/>
              <a:sym typeface="Roboto Black"/>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6"/>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B</a:t>
            </a:r>
            <a:r>
              <a:rPr lang="en" sz="2700" dirty="0">
                <a:solidFill>
                  <a:srgbClr val="FBBC05"/>
                </a:solidFill>
                <a:latin typeface="Lexend Deca"/>
                <a:ea typeface="Lexend Deca"/>
                <a:cs typeface="Lexend Deca"/>
                <a:sym typeface="Lexend Deca"/>
              </a:rPr>
              <a:t>u</a:t>
            </a:r>
            <a:r>
              <a:rPr lang="en" sz="2700" dirty="0">
                <a:solidFill>
                  <a:srgbClr val="EA433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l</a:t>
            </a:r>
            <a:r>
              <a:rPr lang="en" sz="2700" dirty="0">
                <a:solidFill>
                  <a:srgbClr val="4285F4"/>
                </a:solidFill>
                <a:latin typeface="Lexend Deca"/>
                <a:ea typeface="Lexend Deca"/>
                <a:cs typeface="Lexend Deca"/>
                <a:sym typeface="Lexend Deca"/>
              </a:rPr>
              <a:t>d </a:t>
            </a:r>
            <a:r>
              <a:rPr lang="en" sz="2700" dirty="0">
                <a:solidFill>
                  <a:srgbClr val="FBBC05"/>
                </a:solidFill>
                <a:latin typeface="Lexend Deca"/>
                <a:ea typeface="Lexend Deca"/>
                <a:cs typeface="Lexend Deca"/>
                <a:sym typeface="Lexend Deca"/>
              </a:rPr>
              <a:t>s</a:t>
            </a:r>
            <a:r>
              <a:rPr lang="en" sz="2700" dirty="0">
                <a:solidFill>
                  <a:schemeClr val="accent2"/>
                </a:solidFill>
                <a:latin typeface="Lexend Deca"/>
                <a:ea typeface="Lexend Deca"/>
                <a:cs typeface="Lexend Deca"/>
                <a:sym typeface="Lexend Deca"/>
              </a:rPr>
              <a:t>y</a:t>
            </a:r>
            <a:r>
              <a:rPr lang="en" sz="2700" dirty="0">
                <a:solidFill>
                  <a:schemeClr val="accent4"/>
                </a:solidFill>
                <a:latin typeface="Lexend Deca"/>
                <a:ea typeface="Lexend Deca"/>
                <a:cs typeface="Lexend Deca"/>
                <a:sym typeface="Lexend Deca"/>
              </a:rPr>
              <a:t>s</a:t>
            </a:r>
            <a:r>
              <a:rPr lang="en" sz="2700" dirty="0">
                <a:solidFill>
                  <a:schemeClr val="accent3"/>
                </a:solidFill>
                <a:latin typeface="Lexend Deca"/>
                <a:ea typeface="Lexend Deca"/>
                <a:cs typeface="Lexend Deca"/>
                <a:sym typeface="Lexend Deca"/>
              </a:rPr>
              <a:t>t</a:t>
            </a:r>
            <a:r>
              <a:rPr lang="en" sz="2700" dirty="0">
                <a:solidFill>
                  <a:schemeClr val="accent1"/>
                </a:solidFill>
                <a:latin typeface="Lexend Deca"/>
                <a:ea typeface="Lexend Deca"/>
                <a:cs typeface="Lexend Deca"/>
                <a:sym typeface="Lexend Deca"/>
              </a:rPr>
              <a:t>e</a:t>
            </a:r>
            <a:r>
              <a:rPr lang="en" sz="2700" dirty="0">
                <a:solidFill>
                  <a:schemeClr val="accent2"/>
                </a:solidFill>
                <a:latin typeface="Lexend Deca"/>
                <a:ea typeface="Lexend Deca"/>
                <a:cs typeface="Lexend Deca"/>
                <a:sym typeface="Lexend Deca"/>
              </a:rPr>
              <a:t>m </a:t>
            </a:r>
            <a:r>
              <a:rPr lang="en" sz="2700" dirty="0">
                <a:solidFill>
                  <a:schemeClr val="accent4"/>
                </a:solidFill>
                <a:latin typeface="Lexend Deca"/>
                <a:ea typeface="Lexend Deca"/>
                <a:cs typeface="Lexend Deca"/>
                <a:sym typeface="Lexend Deca"/>
              </a:rPr>
              <a:t>-</a:t>
            </a:r>
            <a:r>
              <a:rPr lang="en" sz="2700" dirty="0">
                <a:solidFill>
                  <a:schemeClr val="accent2"/>
                </a:solidFill>
                <a:latin typeface="Lexend Deca"/>
                <a:ea typeface="Lexend Deca"/>
                <a:cs typeface="Lexend Deca"/>
                <a:sym typeface="Lexend Deca"/>
              </a:rPr>
              <a:t> </a:t>
            </a:r>
            <a:r>
              <a:rPr lang="en" sz="2700" dirty="0">
                <a:solidFill>
                  <a:schemeClr val="accent3"/>
                </a:solidFill>
                <a:latin typeface="Lexend Deca"/>
                <a:ea typeface="Lexend Deca"/>
                <a:cs typeface="Lexend Deca"/>
                <a:sym typeface="Lexend Deca"/>
              </a:rPr>
              <a:t>p</a:t>
            </a:r>
            <a:r>
              <a:rPr lang="en" sz="2700" dirty="0">
                <a:solidFill>
                  <a:schemeClr val="accent4"/>
                </a:solidFill>
                <a:latin typeface="Lexend Deca"/>
                <a:ea typeface="Lexend Deca"/>
                <a:cs typeface="Lexend Deca"/>
                <a:sym typeface="Lexend Deca"/>
              </a:rPr>
              <a:t>h</a:t>
            </a:r>
            <a:r>
              <a:rPr lang="en" sz="2700" dirty="0">
                <a:solidFill>
                  <a:schemeClr val="accent1"/>
                </a:solidFill>
                <a:latin typeface="Lexend Deca"/>
                <a:ea typeface="Lexend Deca"/>
                <a:cs typeface="Lexend Deca"/>
                <a:sym typeface="Lexend Deca"/>
              </a:rPr>
              <a:t>i</a:t>
            </a:r>
            <a:r>
              <a:rPr lang="en" sz="2700" dirty="0">
                <a:solidFill>
                  <a:schemeClr val="accent2"/>
                </a:solidFill>
                <a:latin typeface="Lexend Deca"/>
                <a:ea typeface="Lexend Deca"/>
                <a:cs typeface="Lexend Deca"/>
                <a:sym typeface="Lexend Deca"/>
              </a:rPr>
              <a:t>l</a:t>
            </a:r>
            <a:r>
              <a:rPr lang="en" sz="2700" dirty="0">
                <a:solidFill>
                  <a:schemeClr val="accent3"/>
                </a:solidFill>
                <a:latin typeface="Lexend Deca"/>
                <a:ea typeface="Lexend Deca"/>
                <a:cs typeface="Lexend Deca"/>
                <a:sym typeface="Lexend Deca"/>
              </a:rPr>
              <a:t>o</a:t>
            </a:r>
            <a:r>
              <a:rPr lang="en" sz="2700" dirty="0">
                <a:solidFill>
                  <a:schemeClr val="accent4"/>
                </a:solidFill>
                <a:latin typeface="Lexend Deca"/>
                <a:ea typeface="Lexend Deca"/>
                <a:cs typeface="Lexend Deca"/>
                <a:sym typeface="Lexend Deca"/>
              </a:rPr>
              <a:t>s</a:t>
            </a:r>
            <a:r>
              <a:rPr lang="en" sz="2700" dirty="0">
                <a:solidFill>
                  <a:schemeClr val="accent1"/>
                </a:solidFill>
                <a:latin typeface="Lexend Deca"/>
                <a:ea typeface="Lexend Deca"/>
                <a:cs typeface="Lexend Deca"/>
                <a:sym typeface="Lexend Deca"/>
              </a:rPr>
              <a:t>o</a:t>
            </a:r>
            <a:r>
              <a:rPr lang="en" sz="2700" dirty="0">
                <a:solidFill>
                  <a:schemeClr val="accent2"/>
                </a:solidFill>
                <a:latin typeface="Lexend Deca"/>
                <a:ea typeface="Lexend Deca"/>
                <a:cs typeface="Lexend Deca"/>
                <a:sym typeface="Lexend Deca"/>
              </a:rPr>
              <a:t>p</a:t>
            </a:r>
            <a:r>
              <a:rPr lang="en" sz="2700" dirty="0">
                <a:solidFill>
                  <a:schemeClr val="accent3"/>
                </a:solidFill>
                <a:latin typeface="Lexend Deca"/>
                <a:ea typeface="Lexend Deca"/>
                <a:cs typeface="Lexend Deca"/>
                <a:sym typeface="Lexend Deca"/>
              </a:rPr>
              <a:t>h</a:t>
            </a:r>
            <a:r>
              <a:rPr lang="en" sz="2700" dirty="0">
                <a:solidFill>
                  <a:schemeClr val="accent4"/>
                </a:solidFill>
                <a:latin typeface="Lexend Deca"/>
                <a:ea typeface="Lexend Deca"/>
                <a:cs typeface="Lexend Deca"/>
                <a:sym typeface="Lexend Deca"/>
              </a:rPr>
              <a:t>y</a:t>
            </a:r>
            <a:endParaRPr sz="2700" dirty="0">
              <a:solidFill>
                <a:schemeClr val="accent2"/>
              </a:solidFill>
              <a:latin typeface="Lexend Deca"/>
              <a:ea typeface="Lexend Deca"/>
              <a:cs typeface="Lexend Deca"/>
              <a:sym typeface="Lexend Deca"/>
            </a:endParaRPr>
          </a:p>
        </p:txBody>
      </p:sp>
      <p:sp>
        <p:nvSpPr>
          <p:cNvPr id="728" name="Google Shape;728;p66"/>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6"/>
          <p:cNvSpPr/>
          <p:nvPr/>
        </p:nvSpPr>
        <p:spPr>
          <a:xfrm>
            <a:off x="0" y="3587325"/>
            <a:ext cx="486300" cy="7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30" name="Google Shape;730;p6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 name="Diagramme 6">
            <a:extLst>
              <a:ext uri="{FF2B5EF4-FFF2-40B4-BE49-F238E27FC236}">
                <a16:creationId xmlns:a16="http://schemas.microsoft.com/office/drawing/2014/main" id="{16F1C597-3A83-4C06-9144-20182282B828}"/>
              </a:ext>
            </a:extLst>
          </p:cNvPr>
          <p:cNvGraphicFramePr/>
          <p:nvPr>
            <p:extLst>
              <p:ext uri="{D42A27DB-BD31-4B8C-83A1-F6EECF244321}">
                <p14:modId xmlns:p14="http://schemas.microsoft.com/office/powerpoint/2010/main" val="1357406424"/>
              </p:ext>
            </p:extLst>
          </p:nvPr>
        </p:nvGraphicFramePr>
        <p:xfrm>
          <a:off x="2021335" y="2052164"/>
          <a:ext cx="5101329" cy="252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6"/>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B</a:t>
            </a:r>
            <a:r>
              <a:rPr lang="en" sz="2700" dirty="0">
                <a:solidFill>
                  <a:srgbClr val="FBBC05"/>
                </a:solidFill>
                <a:latin typeface="Lexend Deca"/>
                <a:ea typeface="Lexend Deca"/>
                <a:cs typeface="Lexend Deca"/>
                <a:sym typeface="Lexend Deca"/>
              </a:rPr>
              <a:t>u</a:t>
            </a:r>
            <a:r>
              <a:rPr lang="en" sz="2700" dirty="0">
                <a:solidFill>
                  <a:srgbClr val="EA4335"/>
                </a:solidFill>
                <a:latin typeface="Lexend Deca"/>
                <a:ea typeface="Lexend Deca"/>
                <a:cs typeface="Lexend Deca"/>
                <a:sym typeface="Lexend Deca"/>
              </a:rPr>
              <a:t>i</a:t>
            </a:r>
            <a:r>
              <a:rPr lang="en" sz="2700" dirty="0">
                <a:solidFill>
                  <a:srgbClr val="34A853"/>
                </a:solidFill>
                <a:latin typeface="Lexend Deca"/>
                <a:ea typeface="Lexend Deca"/>
                <a:cs typeface="Lexend Deca"/>
                <a:sym typeface="Lexend Deca"/>
              </a:rPr>
              <a:t>l</a:t>
            </a:r>
            <a:r>
              <a:rPr lang="en" sz="2700" dirty="0">
                <a:solidFill>
                  <a:srgbClr val="4285F4"/>
                </a:solidFill>
                <a:latin typeface="Lexend Deca"/>
                <a:ea typeface="Lexend Deca"/>
                <a:cs typeface="Lexend Deca"/>
                <a:sym typeface="Lexend Deca"/>
              </a:rPr>
              <a:t>d </a:t>
            </a:r>
            <a:r>
              <a:rPr lang="en" sz="2700" dirty="0">
                <a:solidFill>
                  <a:srgbClr val="FBBC05"/>
                </a:solidFill>
                <a:latin typeface="Lexend Deca"/>
                <a:ea typeface="Lexend Deca"/>
                <a:cs typeface="Lexend Deca"/>
                <a:sym typeface="Lexend Deca"/>
              </a:rPr>
              <a:t>s</a:t>
            </a:r>
            <a:r>
              <a:rPr lang="en" sz="2700" dirty="0">
                <a:solidFill>
                  <a:schemeClr val="accent2"/>
                </a:solidFill>
                <a:latin typeface="Lexend Deca"/>
                <a:ea typeface="Lexend Deca"/>
                <a:cs typeface="Lexend Deca"/>
                <a:sym typeface="Lexend Deca"/>
              </a:rPr>
              <a:t>y</a:t>
            </a:r>
            <a:r>
              <a:rPr lang="en" sz="2700" dirty="0">
                <a:solidFill>
                  <a:schemeClr val="accent4"/>
                </a:solidFill>
                <a:latin typeface="Lexend Deca"/>
                <a:ea typeface="Lexend Deca"/>
                <a:cs typeface="Lexend Deca"/>
                <a:sym typeface="Lexend Deca"/>
              </a:rPr>
              <a:t>s</a:t>
            </a:r>
            <a:r>
              <a:rPr lang="en" sz="2700" dirty="0">
                <a:solidFill>
                  <a:schemeClr val="accent3"/>
                </a:solidFill>
                <a:latin typeface="Lexend Deca"/>
                <a:ea typeface="Lexend Deca"/>
                <a:cs typeface="Lexend Deca"/>
                <a:sym typeface="Lexend Deca"/>
              </a:rPr>
              <a:t>t</a:t>
            </a:r>
            <a:r>
              <a:rPr lang="en" sz="2700" dirty="0">
                <a:solidFill>
                  <a:schemeClr val="accent1"/>
                </a:solidFill>
                <a:latin typeface="Lexend Deca"/>
                <a:ea typeface="Lexend Deca"/>
                <a:cs typeface="Lexend Deca"/>
                <a:sym typeface="Lexend Deca"/>
              </a:rPr>
              <a:t>e</a:t>
            </a:r>
            <a:r>
              <a:rPr lang="en" sz="2700" dirty="0">
                <a:solidFill>
                  <a:schemeClr val="accent2"/>
                </a:solidFill>
                <a:latin typeface="Lexend Deca"/>
                <a:ea typeface="Lexend Deca"/>
                <a:cs typeface="Lexend Deca"/>
                <a:sym typeface="Lexend Deca"/>
              </a:rPr>
              <a:t>m </a:t>
            </a:r>
            <a:r>
              <a:rPr lang="en" sz="2700" dirty="0">
                <a:solidFill>
                  <a:schemeClr val="accent3"/>
                </a:solidFill>
                <a:latin typeface="Lexend Deca"/>
                <a:ea typeface="Lexend Deca"/>
                <a:cs typeface="Lexend Deca"/>
                <a:sym typeface="Lexend Deca"/>
              </a:rPr>
              <a:t>–</a:t>
            </a:r>
            <a:r>
              <a:rPr lang="en" sz="2700" dirty="0">
                <a:solidFill>
                  <a:schemeClr val="accent2"/>
                </a:solidFill>
                <a:latin typeface="Lexend Deca"/>
                <a:ea typeface="Lexend Deca"/>
                <a:cs typeface="Lexend Deca"/>
                <a:sym typeface="Lexend Deca"/>
              </a:rPr>
              <a:t> </a:t>
            </a:r>
            <a:r>
              <a:rPr lang="en" sz="2700" dirty="0">
                <a:solidFill>
                  <a:schemeClr val="accent4"/>
                </a:solidFill>
                <a:latin typeface="Lexend Deca"/>
                <a:ea typeface="Lexend Deca"/>
                <a:cs typeface="Lexend Deca"/>
                <a:sym typeface="Lexend Deca"/>
              </a:rPr>
              <a:t>B</a:t>
            </a:r>
            <a:r>
              <a:rPr lang="en" sz="2700" dirty="0">
                <a:solidFill>
                  <a:schemeClr val="accent1"/>
                </a:solidFill>
                <a:latin typeface="Lexend Deca"/>
                <a:ea typeface="Lexend Deca"/>
                <a:cs typeface="Lexend Deca"/>
                <a:sym typeface="Lexend Deca"/>
              </a:rPr>
              <a:t>a</a:t>
            </a:r>
            <a:r>
              <a:rPr lang="en" sz="2700" dirty="0">
                <a:solidFill>
                  <a:schemeClr val="accent2"/>
                </a:solidFill>
                <a:latin typeface="Lexend Deca"/>
                <a:ea typeface="Lexend Deca"/>
                <a:cs typeface="Lexend Deca"/>
                <a:sym typeface="Lexend Deca"/>
              </a:rPr>
              <a:t>z</a:t>
            </a:r>
            <a:r>
              <a:rPr lang="en" sz="2700" dirty="0">
                <a:solidFill>
                  <a:schemeClr val="accent3"/>
                </a:solidFill>
                <a:latin typeface="Lexend Deca"/>
                <a:ea typeface="Lexend Deca"/>
                <a:cs typeface="Lexend Deca"/>
                <a:sym typeface="Lexend Deca"/>
              </a:rPr>
              <a:t>e</a:t>
            </a:r>
            <a:r>
              <a:rPr lang="en" sz="2700" dirty="0">
                <a:solidFill>
                  <a:schemeClr val="accent4"/>
                </a:solidFill>
                <a:latin typeface="Lexend Deca"/>
                <a:ea typeface="Lexend Deca"/>
                <a:cs typeface="Lexend Deca"/>
                <a:sym typeface="Lexend Deca"/>
              </a:rPr>
              <a:t>l</a:t>
            </a:r>
            <a:endParaRPr sz="2700" dirty="0">
              <a:solidFill>
                <a:schemeClr val="accent2"/>
              </a:solidFill>
              <a:latin typeface="Lexend Deca"/>
              <a:ea typeface="Lexend Deca"/>
              <a:cs typeface="Lexend Deca"/>
              <a:sym typeface="Lexend Deca"/>
            </a:endParaRPr>
          </a:p>
        </p:txBody>
      </p:sp>
      <p:sp>
        <p:nvSpPr>
          <p:cNvPr id="728" name="Google Shape;728;p66"/>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6"/>
          <p:cNvSpPr/>
          <p:nvPr/>
        </p:nvSpPr>
        <p:spPr>
          <a:xfrm>
            <a:off x="0" y="3587325"/>
            <a:ext cx="486300" cy="74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30" name="Google Shape;730;p66">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id="{9C14039E-38AC-4EBA-A028-CC61722AEA1F}"/>
              </a:ext>
            </a:extLst>
          </p:cNvPr>
          <p:cNvSpPr txBox="1"/>
          <p:nvPr/>
        </p:nvSpPr>
        <p:spPr>
          <a:xfrm>
            <a:off x="590800" y="4327786"/>
            <a:ext cx="4613880" cy="307777"/>
          </a:xfrm>
          <a:prstGeom prst="rect">
            <a:avLst/>
          </a:prstGeom>
          <a:noFill/>
        </p:spPr>
        <p:txBody>
          <a:bodyPr wrap="square">
            <a:spAutoFit/>
          </a:bodyPr>
          <a:lstStyle/>
          <a:p>
            <a:r>
              <a:rPr lang="en-US" dirty="0">
                <a:hlinkClick r:id="rId3"/>
              </a:rPr>
              <a:t>https://bazel.build/</a:t>
            </a:r>
            <a:endParaRPr lang="en-US" dirty="0"/>
          </a:p>
        </p:txBody>
      </p:sp>
      <p:pic>
        <p:nvPicPr>
          <p:cNvPr id="4" name="Image 3">
            <a:extLst>
              <a:ext uri="{FF2B5EF4-FFF2-40B4-BE49-F238E27FC236}">
                <a16:creationId xmlns:a16="http://schemas.microsoft.com/office/drawing/2014/main" id="{69AD7E13-E058-4FB1-9D81-CCD3ABA18388}"/>
              </a:ext>
            </a:extLst>
          </p:cNvPr>
          <p:cNvPicPr>
            <a:picLocks noChangeAspect="1"/>
          </p:cNvPicPr>
          <p:nvPr/>
        </p:nvPicPr>
        <p:blipFill>
          <a:blip r:embed="rId4"/>
          <a:stretch>
            <a:fillRect/>
          </a:stretch>
        </p:blipFill>
        <p:spPr>
          <a:xfrm>
            <a:off x="2355590" y="1892925"/>
            <a:ext cx="4432820" cy="2673953"/>
          </a:xfrm>
          <a:prstGeom prst="rect">
            <a:avLst/>
          </a:prstGeom>
        </p:spPr>
      </p:pic>
    </p:spTree>
    <p:extLst>
      <p:ext uri="{BB962C8B-B14F-4D97-AF65-F5344CB8AC3E}">
        <p14:creationId xmlns:p14="http://schemas.microsoft.com/office/powerpoint/2010/main" val="1741408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7">
            <a:hlinkClick r:id="" action="ppaction://hlinkshowjump?jump=firstslide"/>
          </p:cNvPr>
          <p:cNvSpPr/>
          <p:nvPr/>
        </p:nvSpPr>
        <p:spPr>
          <a:xfrm>
            <a:off x="590800" y="661825"/>
            <a:ext cx="405300" cy="34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7"/>
          <p:cNvSpPr/>
          <p:nvPr/>
        </p:nvSpPr>
        <p:spPr>
          <a:xfrm>
            <a:off x="0" y="4328925"/>
            <a:ext cx="405300" cy="74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7"/>
          <p:cNvSpPr/>
          <p:nvPr/>
        </p:nvSpPr>
        <p:spPr>
          <a:xfrm>
            <a:off x="0" y="3587325"/>
            <a:ext cx="498600" cy="74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38" name="Google Shape;738;p67"/>
          <p:cNvSpPr txBox="1"/>
          <p:nvPr/>
        </p:nvSpPr>
        <p:spPr>
          <a:xfrm>
            <a:off x="1063711" y="1361925"/>
            <a:ext cx="7241400" cy="531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700" dirty="0">
                <a:solidFill>
                  <a:srgbClr val="4285F4"/>
                </a:solidFill>
                <a:latin typeface="Lexend Deca"/>
                <a:ea typeface="Lexend Deca"/>
                <a:cs typeface="Lexend Deca"/>
                <a:sym typeface="Lexend Deca"/>
              </a:rPr>
              <a:t>C</a:t>
            </a:r>
            <a:r>
              <a:rPr lang="en" sz="2700" dirty="0">
                <a:solidFill>
                  <a:srgbClr val="EA4335"/>
                </a:solidFill>
                <a:latin typeface="Lexend Deca"/>
                <a:ea typeface="Lexend Deca"/>
                <a:cs typeface="Lexend Deca"/>
                <a:sym typeface="Lexend Deca"/>
              </a:rPr>
              <a:t>r</a:t>
            </a:r>
            <a:r>
              <a:rPr lang="en" sz="2700" dirty="0">
                <a:solidFill>
                  <a:srgbClr val="FBBC05"/>
                </a:solidFill>
                <a:latin typeface="Lexend Deca"/>
                <a:ea typeface="Lexend Deca"/>
                <a:cs typeface="Lexend Deca"/>
                <a:sym typeface="Lexend Deca"/>
              </a:rPr>
              <a:t>i</a:t>
            </a:r>
            <a:r>
              <a:rPr lang="en" sz="2700" dirty="0">
                <a:solidFill>
                  <a:srgbClr val="4285F4"/>
                </a:solidFill>
                <a:latin typeface="Lexend Deca"/>
                <a:ea typeface="Lexend Deca"/>
                <a:cs typeface="Lexend Deca"/>
                <a:sym typeface="Lexend Deca"/>
              </a:rPr>
              <a:t>t</a:t>
            </a:r>
            <a:r>
              <a:rPr lang="en" sz="2700" dirty="0">
                <a:solidFill>
                  <a:srgbClr val="34A853"/>
                </a:solidFill>
                <a:latin typeface="Lexend Deca"/>
                <a:ea typeface="Lexend Deca"/>
                <a:cs typeface="Lexend Deca"/>
                <a:sym typeface="Lexend Deca"/>
              </a:rPr>
              <a:t>i</a:t>
            </a:r>
            <a:r>
              <a:rPr lang="en" sz="2700" dirty="0">
                <a:solidFill>
                  <a:srgbClr val="EA4335"/>
                </a:solidFill>
                <a:latin typeface="Lexend Deca"/>
                <a:ea typeface="Lexend Deca"/>
                <a:cs typeface="Lexend Deca"/>
                <a:sym typeface="Lexend Deca"/>
              </a:rPr>
              <a:t>q</a:t>
            </a:r>
            <a:r>
              <a:rPr lang="en" sz="2700" dirty="0">
                <a:solidFill>
                  <a:srgbClr val="4285F4"/>
                </a:solidFill>
                <a:latin typeface="Lexend Deca"/>
                <a:ea typeface="Lexend Deca"/>
                <a:cs typeface="Lexend Deca"/>
                <a:sym typeface="Lexend Deca"/>
              </a:rPr>
              <a:t>u</a:t>
            </a:r>
            <a:r>
              <a:rPr lang="en" sz="2700" dirty="0">
                <a:solidFill>
                  <a:srgbClr val="EA4335"/>
                </a:solidFill>
                <a:latin typeface="Lexend Deca"/>
                <a:ea typeface="Lexend Deca"/>
                <a:cs typeface="Lexend Deca"/>
                <a:sym typeface="Lexend Deca"/>
              </a:rPr>
              <a:t>e: </a:t>
            </a:r>
            <a:r>
              <a:rPr lang="en" sz="2700" dirty="0">
                <a:solidFill>
                  <a:srgbClr val="4285F4"/>
                </a:solidFill>
                <a:latin typeface="Lexend Deca"/>
                <a:ea typeface="Lexend Deca"/>
                <a:cs typeface="Lexend Deca"/>
                <a:sym typeface="Lexend Deca"/>
              </a:rPr>
              <a:t>G</a:t>
            </a:r>
            <a:r>
              <a:rPr lang="en" sz="2700" dirty="0">
                <a:solidFill>
                  <a:srgbClr val="FBBC05"/>
                </a:solidFill>
                <a:latin typeface="Lexend Deca"/>
                <a:ea typeface="Lexend Deca"/>
                <a:cs typeface="Lexend Deca"/>
                <a:sym typeface="Lexend Deca"/>
              </a:rPr>
              <a:t>o</a:t>
            </a:r>
            <a:r>
              <a:rPr lang="en" sz="2700" dirty="0">
                <a:solidFill>
                  <a:schemeClr val="accent2"/>
                </a:solidFill>
                <a:latin typeface="Lexend Deca"/>
                <a:ea typeface="Lexend Deca"/>
                <a:cs typeface="Lexend Deca"/>
                <a:sym typeface="Lexend Deca"/>
              </a:rPr>
              <a:t>o</a:t>
            </a:r>
            <a:r>
              <a:rPr lang="en" sz="2700" dirty="0">
                <a:solidFill>
                  <a:srgbClr val="4285F4"/>
                </a:solidFill>
                <a:latin typeface="Lexend Deca"/>
                <a:ea typeface="Lexend Deca"/>
                <a:cs typeface="Lexend Deca"/>
                <a:sym typeface="Lexend Deca"/>
              </a:rPr>
              <a:t>g</a:t>
            </a:r>
            <a:r>
              <a:rPr lang="en" sz="2700" dirty="0">
                <a:solidFill>
                  <a:schemeClr val="accent3"/>
                </a:solidFill>
                <a:latin typeface="Lexend Deca"/>
                <a:ea typeface="Lexend Deca"/>
                <a:cs typeface="Lexend Deca"/>
                <a:sym typeface="Lexend Deca"/>
              </a:rPr>
              <a:t>l</a:t>
            </a:r>
            <a:r>
              <a:rPr lang="en" sz="2700" dirty="0">
                <a:solidFill>
                  <a:schemeClr val="accent2"/>
                </a:solidFill>
                <a:latin typeface="Lexend Deca"/>
                <a:ea typeface="Lexend Deca"/>
                <a:cs typeface="Lexend Deca"/>
                <a:sym typeface="Lexend Deca"/>
              </a:rPr>
              <a:t>e</a:t>
            </a:r>
            <a:r>
              <a:rPr lang="en" sz="2700" dirty="0">
                <a:solidFill>
                  <a:schemeClr val="accent1"/>
                </a:solidFill>
                <a:latin typeface="Lexend Deca"/>
                <a:ea typeface="Lexend Deca"/>
                <a:cs typeface="Lexend Deca"/>
                <a:sym typeface="Lexend Deca"/>
              </a:rPr>
              <a:t>’</a:t>
            </a:r>
            <a:r>
              <a:rPr lang="en" sz="2700" dirty="0">
                <a:solidFill>
                  <a:schemeClr val="accent4"/>
                </a:solidFill>
                <a:latin typeface="Lexend Deca"/>
                <a:ea typeface="Lexend Deca"/>
                <a:cs typeface="Lexend Deca"/>
                <a:sym typeface="Lexend Deca"/>
              </a:rPr>
              <a:t>s </a:t>
            </a:r>
            <a:r>
              <a:rPr lang="en" sz="2700" dirty="0">
                <a:solidFill>
                  <a:schemeClr val="accent3"/>
                </a:solidFill>
                <a:latin typeface="Lexend Deca"/>
                <a:ea typeface="Lexend Deca"/>
                <a:cs typeface="Lexend Deca"/>
                <a:sym typeface="Lexend Deca"/>
              </a:rPr>
              <a:t>c</a:t>
            </a:r>
            <a:r>
              <a:rPr lang="en" sz="2700" dirty="0">
                <a:solidFill>
                  <a:schemeClr val="accent2"/>
                </a:solidFill>
                <a:latin typeface="Lexend Deca"/>
                <a:ea typeface="Lexend Deca"/>
                <a:cs typeface="Lexend Deca"/>
                <a:sym typeface="Lexend Deca"/>
              </a:rPr>
              <a:t>o</a:t>
            </a:r>
            <a:r>
              <a:rPr lang="en" sz="2700" dirty="0">
                <a:solidFill>
                  <a:schemeClr val="accent4"/>
                </a:solidFill>
                <a:latin typeface="Lexend Deca"/>
                <a:ea typeface="Lexend Deca"/>
                <a:cs typeface="Lexend Deca"/>
                <a:sym typeface="Lexend Deca"/>
              </a:rPr>
              <a:t>d</a:t>
            </a:r>
            <a:r>
              <a:rPr lang="en" sz="2700" dirty="0">
                <a:solidFill>
                  <a:schemeClr val="accent2"/>
                </a:solidFill>
                <a:latin typeface="Lexend Deca"/>
                <a:ea typeface="Lexend Deca"/>
                <a:cs typeface="Lexend Deca"/>
                <a:sym typeface="Lexend Deca"/>
              </a:rPr>
              <a:t>e </a:t>
            </a:r>
            <a:r>
              <a:rPr lang="en" sz="2700" dirty="0">
                <a:solidFill>
                  <a:schemeClr val="accent1"/>
                </a:solidFill>
                <a:latin typeface="Lexend Deca"/>
                <a:ea typeface="Lexend Deca"/>
                <a:cs typeface="Lexend Deca"/>
                <a:sym typeface="Lexend Deca"/>
              </a:rPr>
              <a:t>r</a:t>
            </a:r>
            <a:r>
              <a:rPr lang="en" sz="2700" dirty="0">
                <a:solidFill>
                  <a:schemeClr val="accent4"/>
                </a:solidFill>
                <a:latin typeface="Lexend Deca"/>
                <a:ea typeface="Lexend Deca"/>
                <a:cs typeface="Lexend Deca"/>
                <a:sym typeface="Lexend Deca"/>
              </a:rPr>
              <a:t>e</a:t>
            </a:r>
            <a:r>
              <a:rPr lang="en" sz="2700" dirty="0">
                <a:solidFill>
                  <a:schemeClr val="accent3"/>
                </a:solidFill>
                <a:latin typeface="Lexend Deca"/>
                <a:ea typeface="Lexend Deca"/>
                <a:cs typeface="Lexend Deca"/>
                <a:sym typeface="Lexend Deca"/>
              </a:rPr>
              <a:t>v</a:t>
            </a:r>
            <a:r>
              <a:rPr lang="en" sz="2700" dirty="0">
                <a:solidFill>
                  <a:schemeClr val="accent2"/>
                </a:solidFill>
                <a:latin typeface="Lexend Deca"/>
                <a:ea typeface="Lexend Deca"/>
                <a:cs typeface="Lexend Deca"/>
                <a:sym typeface="Lexend Deca"/>
              </a:rPr>
              <a:t>i</a:t>
            </a:r>
            <a:r>
              <a:rPr lang="en" sz="2700" dirty="0">
                <a:solidFill>
                  <a:schemeClr val="accent4"/>
                </a:solidFill>
                <a:latin typeface="Lexend Deca"/>
                <a:ea typeface="Lexend Deca"/>
                <a:cs typeface="Lexend Deca"/>
                <a:sym typeface="Lexend Deca"/>
              </a:rPr>
              <a:t>e</a:t>
            </a:r>
            <a:r>
              <a:rPr lang="en" sz="2700" dirty="0">
                <a:solidFill>
                  <a:schemeClr val="accent2"/>
                </a:solidFill>
                <a:latin typeface="Lexend Deca"/>
                <a:ea typeface="Lexend Deca"/>
                <a:cs typeface="Lexend Deca"/>
                <a:sym typeface="Lexend Deca"/>
              </a:rPr>
              <a:t>w </a:t>
            </a:r>
            <a:r>
              <a:rPr lang="en" sz="2700" dirty="0">
                <a:solidFill>
                  <a:schemeClr val="accent3"/>
                </a:solidFill>
                <a:latin typeface="Lexend Deca"/>
                <a:ea typeface="Lexend Deca"/>
                <a:cs typeface="Lexend Deca"/>
                <a:sym typeface="Lexend Deca"/>
              </a:rPr>
              <a:t>t</a:t>
            </a:r>
            <a:r>
              <a:rPr lang="en" sz="2700" dirty="0">
                <a:solidFill>
                  <a:schemeClr val="accent2"/>
                </a:solidFill>
                <a:latin typeface="Lexend Deca"/>
                <a:ea typeface="Lexend Deca"/>
                <a:cs typeface="Lexend Deca"/>
                <a:sym typeface="Lexend Deca"/>
              </a:rPr>
              <a:t>o</a:t>
            </a:r>
            <a:r>
              <a:rPr lang="en" sz="2700" dirty="0">
                <a:solidFill>
                  <a:schemeClr val="accent4"/>
                </a:solidFill>
                <a:latin typeface="Lexend Deca"/>
                <a:ea typeface="Lexend Deca"/>
                <a:cs typeface="Lexend Deca"/>
                <a:sym typeface="Lexend Deca"/>
              </a:rPr>
              <a:t>o</a:t>
            </a:r>
            <a:r>
              <a:rPr lang="en" sz="2700" dirty="0">
                <a:solidFill>
                  <a:schemeClr val="accent2"/>
                </a:solidFill>
                <a:latin typeface="Lexend Deca"/>
                <a:ea typeface="Lexend Deca"/>
                <a:cs typeface="Lexend Deca"/>
                <a:sym typeface="Lexend Deca"/>
              </a:rPr>
              <a:t>l</a:t>
            </a:r>
            <a:endParaRPr sz="2700" dirty="0">
              <a:solidFill>
                <a:schemeClr val="accent2"/>
              </a:solidFill>
              <a:latin typeface="Lexend Deca"/>
              <a:ea typeface="Lexend Deca"/>
              <a:cs typeface="Lexend Deca"/>
              <a:sym typeface="Lexend Deca"/>
            </a:endParaRPr>
          </a:p>
        </p:txBody>
      </p:sp>
      <p:graphicFrame>
        <p:nvGraphicFramePr>
          <p:cNvPr id="7" name="Diagramme 6">
            <a:extLst>
              <a:ext uri="{FF2B5EF4-FFF2-40B4-BE49-F238E27FC236}">
                <a16:creationId xmlns:a16="http://schemas.microsoft.com/office/drawing/2014/main" id="{097A1595-3178-4EB8-9453-A96F9DBCA488}"/>
              </a:ext>
            </a:extLst>
          </p:cNvPr>
          <p:cNvGraphicFramePr/>
          <p:nvPr>
            <p:extLst>
              <p:ext uri="{D42A27DB-BD31-4B8C-83A1-F6EECF244321}">
                <p14:modId xmlns:p14="http://schemas.microsoft.com/office/powerpoint/2010/main" val="3384678424"/>
              </p:ext>
            </p:extLst>
          </p:nvPr>
        </p:nvGraphicFramePr>
        <p:xfrm>
          <a:off x="2021335" y="2052164"/>
          <a:ext cx="5101329" cy="252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0125_MrG_Template_SlidesMania">
  <a:themeElements>
    <a:clrScheme name="Office">
      <a:dk1>
        <a:srgbClr val="000000"/>
      </a:dk1>
      <a:lt1>
        <a:srgbClr val="FFFFFF"/>
      </a:lt1>
      <a:dk2>
        <a:srgbClr val="44546A"/>
      </a:dk2>
      <a:lt2>
        <a:srgbClr val="E7E6E6"/>
      </a:lt2>
      <a:accent1>
        <a:srgbClr val="FBBC05"/>
      </a:accent1>
      <a:accent2>
        <a:srgbClr val="EA4335"/>
      </a:accent2>
      <a:accent3>
        <a:srgbClr val="34A853"/>
      </a:accent3>
      <a:accent4>
        <a:srgbClr val="4285F4"/>
      </a:accent4>
      <a:accent5>
        <a:srgbClr val="000000"/>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Mania">
  <a:themeElements>
    <a:clrScheme name="Simple Light">
      <a:dk1>
        <a:srgbClr val="000000"/>
      </a:dk1>
      <a:lt1>
        <a:srgbClr val="FFFFFF"/>
      </a:lt1>
      <a:dk2>
        <a:srgbClr val="434343"/>
      </a:dk2>
      <a:lt2>
        <a:srgbClr val="757070"/>
      </a:lt2>
      <a:accent1>
        <a:srgbClr val="FBBC05"/>
      </a:accent1>
      <a:accent2>
        <a:srgbClr val="EA4335"/>
      </a:accent2>
      <a:accent3>
        <a:srgbClr val="34A853"/>
      </a:accent3>
      <a:accent4>
        <a:srgbClr val="4285F4"/>
      </a:accent4>
      <a:accent5>
        <a:srgbClr val="7248B9"/>
      </a:accent5>
      <a:accent6>
        <a:srgbClr val="D6297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86E303151E22479DBB63C25A6E8F9C" ma:contentTypeVersion="2" ma:contentTypeDescription="Create a new document." ma:contentTypeScope="" ma:versionID="8695df36b22d1d05e0798ddb119e4065">
  <xsd:schema xmlns:xsd="http://www.w3.org/2001/XMLSchema" xmlns:xs="http://www.w3.org/2001/XMLSchema" xmlns:p="http://schemas.microsoft.com/office/2006/metadata/properties" xmlns:ns2="cfb3b8ba-d45a-48b6-b7e5-83cfad3965f7" targetNamespace="http://schemas.microsoft.com/office/2006/metadata/properties" ma:root="true" ma:fieldsID="e919342cf544db4a85534f5d73a62679" ns2:_="">
    <xsd:import namespace="cfb3b8ba-d45a-48b6-b7e5-83cfad3965f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b3b8ba-d45a-48b6-b7e5-83cfad396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207823-0F4D-420F-B96F-E8757A7EEB09}"/>
</file>

<file path=customXml/itemProps2.xml><?xml version="1.0" encoding="utf-8"?>
<ds:datastoreItem xmlns:ds="http://schemas.openxmlformats.org/officeDocument/2006/customXml" ds:itemID="{5D31E605-9E65-43A1-83AD-A5A76B100215}"/>
</file>

<file path=customXml/itemProps3.xml><?xml version="1.0" encoding="utf-8"?>
<ds:datastoreItem xmlns:ds="http://schemas.openxmlformats.org/officeDocument/2006/customXml" ds:itemID="{C8A4D795-5153-4348-8023-0361B49A048F}"/>
</file>

<file path=docProps/app.xml><?xml version="1.0" encoding="utf-8"?>
<Properties xmlns="http://schemas.openxmlformats.org/officeDocument/2006/extended-properties" xmlns:vt="http://schemas.openxmlformats.org/officeDocument/2006/docPropsVTypes">
  <TotalTime>1785</TotalTime>
  <Words>5877</Words>
  <Application>Microsoft Office PowerPoint</Application>
  <PresentationFormat>Affichage à l'écran (16:9)</PresentationFormat>
  <Paragraphs>455</Paragraphs>
  <Slides>108</Slides>
  <Notes>80</Notes>
  <HiddenSlides>0</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108</vt:i4>
      </vt:variant>
    </vt:vector>
  </HeadingPairs>
  <TitlesOfParts>
    <vt:vector size="125" baseType="lpstr">
      <vt:lpstr>Calibri</vt:lpstr>
      <vt:lpstr>Abril Fatface</vt:lpstr>
      <vt:lpstr>Roboto Black</vt:lpstr>
      <vt:lpstr>Wingdings</vt:lpstr>
      <vt:lpstr>Barlow Condensed</vt:lpstr>
      <vt:lpstr>Roboto Light</vt:lpstr>
      <vt:lpstr>Roboto Medium</vt:lpstr>
      <vt:lpstr>Aldrich</vt:lpstr>
      <vt:lpstr>Roboto</vt:lpstr>
      <vt:lpstr>Courier New</vt:lpstr>
      <vt:lpstr>Homemade Apple</vt:lpstr>
      <vt:lpstr>Arial</vt:lpstr>
      <vt:lpstr>Poppins</vt:lpstr>
      <vt:lpstr>Lexend Exa</vt:lpstr>
      <vt:lpstr>Lexend Deca</vt:lpstr>
      <vt:lpstr>0125_MrG_Template_SlidesMania</vt:lpstr>
      <vt:lpstr>SlidesMania</vt:lpstr>
      <vt:lpstr>Ben Khalfallah Héla </vt:lpstr>
      <vt:lpstr>Software Engineering at Google</vt:lpstr>
      <vt:lpstr>Software Engineering at Google: Lessons Learned from Programming Over Time</vt:lpstr>
      <vt:lpstr>Software Engineering - Principles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 Khalfallah Héla</dc:title>
  <dc:creator>HELA BEN KHALFALLAH</dc:creator>
  <cp:lastModifiedBy>BEN KHALFALLAH Hela ItimAsrScoVdf</cp:lastModifiedBy>
  <cp:revision>214</cp:revision>
  <dcterms:modified xsi:type="dcterms:W3CDTF">2022-05-23T16:49:48Z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401b303-ecb1-4a9d-936a-70858c2d9a3e_Enabled">
    <vt:lpwstr>true</vt:lpwstr>
  </property>
  <property fmtid="{D5CDD505-2E9C-101B-9397-08002B2CF9AE}" pid="3" name="MSIP_Label_a401b303-ecb1-4a9d-936a-70858c2d9a3e_SetDate">
    <vt:lpwstr>2022-05-18T06:30:31Z</vt:lpwstr>
  </property>
  <property fmtid="{D5CDD505-2E9C-101B-9397-08002B2CF9AE}" pid="4" name="MSIP_Label_a401b303-ecb1-4a9d-936a-70858c2d9a3e_Method">
    <vt:lpwstr>Privileged</vt:lpwstr>
  </property>
  <property fmtid="{D5CDD505-2E9C-101B-9397-08002B2CF9AE}" pid="5" name="MSIP_Label_a401b303-ecb1-4a9d-936a-70858c2d9a3e_Name">
    <vt:lpwstr>a401b303-ecb1-4a9d-936a-70858c2d9a3e</vt:lpwstr>
  </property>
  <property fmtid="{D5CDD505-2E9C-101B-9397-08002B2CF9AE}" pid="6" name="MSIP_Label_a401b303-ecb1-4a9d-936a-70858c2d9a3e_SiteId">
    <vt:lpwstr>c9a7d621-4bc4-4407-b730-f428e656aa9e</vt:lpwstr>
  </property>
  <property fmtid="{D5CDD505-2E9C-101B-9397-08002B2CF9AE}" pid="7" name="MSIP_Label_a401b303-ecb1-4a9d-936a-70858c2d9a3e_ActionId">
    <vt:lpwstr>1391224a-4d43-4cd3-b3a9-1bb30cf845ba</vt:lpwstr>
  </property>
  <property fmtid="{D5CDD505-2E9C-101B-9397-08002B2CF9AE}" pid="8" name="MSIP_Label_a401b303-ecb1-4a9d-936a-70858c2d9a3e_ContentBits">
    <vt:lpwstr>0</vt:lpwstr>
  </property>
  <property fmtid="{D5CDD505-2E9C-101B-9397-08002B2CF9AE}" pid="9" name="ContentTypeId">
    <vt:lpwstr>0x0101006286E303151E22479DBB63C25A6E8F9C</vt:lpwstr>
  </property>
</Properties>
</file>